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0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80" r:id="rId4"/>
    <p:sldId id="272" r:id="rId5"/>
    <p:sldId id="270" r:id="rId6"/>
    <p:sldId id="271" r:id="rId7"/>
    <p:sldId id="281" r:id="rId8"/>
    <p:sldId id="278" r:id="rId9"/>
    <p:sldId id="279" r:id="rId10"/>
    <p:sldId id="257" r:id="rId11"/>
    <p:sldId id="266" r:id="rId12"/>
    <p:sldId id="259" r:id="rId13"/>
    <p:sldId id="267" r:id="rId14"/>
    <p:sldId id="268" r:id="rId15"/>
    <p:sldId id="261" r:id="rId16"/>
    <p:sldId id="260" r:id="rId17"/>
    <p:sldId id="273" r:id="rId18"/>
    <p:sldId id="262" r:id="rId19"/>
    <p:sldId id="263" r:id="rId20"/>
    <p:sldId id="274" r:id="rId21"/>
    <p:sldId id="275" r:id="rId22"/>
    <p:sldId id="276" r:id="rId23"/>
    <p:sldId id="282" r:id="rId24"/>
    <p:sldId id="265" r:id="rId25"/>
    <p:sldId id="277" r:id="rId26"/>
  </p:sldIdLst>
  <p:sldSz cx="12192000" cy="6858000"/>
  <p:notesSz cx="6858000" cy="98758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37D03-7329-4E27-B5F4-8C49D3703AFA}" v="613" dt="2021-11-09T08:09:33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Somers" userId="d74ad447-4964-43d4-a8a6-5620c7d0bf29" providerId="ADAL" clId="{64F37D03-7329-4E27-B5F4-8C49D3703AFA}"/>
    <pc:docChg chg="undo custSel addSld delSld modSld sldOrd">
      <pc:chgData name="Jan Somers" userId="d74ad447-4964-43d4-a8a6-5620c7d0bf29" providerId="ADAL" clId="{64F37D03-7329-4E27-B5F4-8C49D3703AFA}" dt="2021-11-09T08:10:08.963" v="2017" actId="26606"/>
      <pc:docMkLst>
        <pc:docMk/>
      </pc:docMkLst>
      <pc:sldChg chg="modAnim">
        <pc:chgData name="Jan Somers" userId="d74ad447-4964-43d4-a8a6-5620c7d0bf29" providerId="ADAL" clId="{64F37D03-7329-4E27-B5F4-8C49D3703AFA}" dt="2021-11-08T11:03:01.818" v="1344"/>
        <pc:sldMkLst>
          <pc:docMk/>
          <pc:sldMk cId="2587153617" sldId="257"/>
        </pc:sldMkLst>
      </pc:sldChg>
      <pc:sldChg chg="addSp delSp modSp del mod ord">
        <pc:chgData name="Jan Somers" userId="d74ad447-4964-43d4-a8a6-5620c7d0bf29" providerId="ADAL" clId="{64F37D03-7329-4E27-B5F4-8C49D3703AFA}" dt="2021-11-08T11:07:36.718" v="1506" actId="47"/>
        <pc:sldMkLst>
          <pc:docMk/>
          <pc:sldMk cId="2809867628" sldId="258"/>
        </pc:sldMkLst>
        <pc:spChg chg="del mod">
          <ac:chgData name="Jan Somers" userId="d74ad447-4964-43d4-a8a6-5620c7d0bf29" providerId="ADAL" clId="{64F37D03-7329-4E27-B5F4-8C49D3703AFA}" dt="2021-11-08T10:57:34.233" v="1319" actId="478"/>
          <ac:spMkLst>
            <pc:docMk/>
            <pc:sldMk cId="2809867628" sldId="258"/>
            <ac:spMk id="2" creationId="{9A472FB0-C584-46FA-A79E-E1A20A060936}"/>
          </ac:spMkLst>
        </pc:spChg>
        <pc:spChg chg="del">
          <ac:chgData name="Jan Somers" userId="d74ad447-4964-43d4-a8a6-5620c7d0bf29" providerId="ADAL" clId="{64F37D03-7329-4E27-B5F4-8C49D3703AFA}" dt="2021-11-08T10:57:38.892" v="1320" actId="478"/>
          <ac:spMkLst>
            <pc:docMk/>
            <pc:sldMk cId="2809867628" sldId="258"/>
            <ac:spMk id="3" creationId="{19FEBA9A-7873-4AB8-86CD-C85C6C8F8454}"/>
          </ac:spMkLst>
        </pc:spChg>
        <pc:spChg chg="add mod">
          <ac:chgData name="Jan Somers" userId="d74ad447-4964-43d4-a8a6-5620c7d0bf29" providerId="ADAL" clId="{64F37D03-7329-4E27-B5F4-8C49D3703AFA}" dt="2021-11-08T10:57:34.233" v="1319" actId="478"/>
          <ac:spMkLst>
            <pc:docMk/>
            <pc:sldMk cId="2809867628" sldId="258"/>
            <ac:spMk id="6" creationId="{3D06C2CB-DF55-43B7-9479-BEC44ABF32A8}"/>
          </ac:spMkLst>
        </pc:spChg>
        <pc:spChg chg="add mod">
          <ac:chgData name="Jan Somers" userId="d74ad447-4964-43d4-a8a6-5620c7d0bf29" providerId="ADAL" clId="{64F37D03-7329-4E27-B5F4-8C49D3703AFA}" dt="2021-11-08T10:57:38.892" v="1320" actId="478"/>
          <ac:spMkLst>
            <pc:docMk/>
            <pc:sldMk cId="2809867628" sldId="258"/>
            <ac:spMk id="8" creationId="{7658ED13-B703-47AA-95C9-E2D816A5C673}"/>
          </ac:spMkLst>
        </pc:spChg>
        <pc:picChg chg="del">
          <ac:chgData name="Jan Somers" userId="d74ad447-4964-43d4-a8a6-5620c7d0bf29" providerId="ADAL" clId="{64F37D03-7329-4E27-B5F4-8C49D3703AFA}" dt="2021-11-08T10:58:34.753" v="1321" actId="21"/>
          <ac:picMkLst>
            <pc:docMk/>
            <pc:sldMk cId="2809867628" sldId="258"/>
            <ac:picMk id="5" creationId="{9530ABBC-ED1A-4492-8C3E-0764CB226B37}"/>
          </ac:picMkLst>
        </pc:picChg>
      </pc:sldChg>
      <pc:sldChg chg="modSp mod">
        <pc:chgData name="Jan Somers" userId="d74ad447-4964-43d4-a8a6-5620c7d0bf29" providerId="ADAL" clId="{64F37D03-7329-4E27-B5F4-8C49D3703AFA}" dt="2021-11-08T11:03:27.548" v="1345" actId="6549"/>
        <pc:sldMkLst>
          <pc:docMk/>
          <pc:sldMk cId="551466348" sldId="261"/>
        </pc:sldMkLst>
        <pc:spChg chg="mod">
          <ac:chgData name="Jan Somers" userId="d74ad447-4964-43d4-a8a6-5620c7d0bf29" providerId="ADAL" clId="{64F37D03-7329-4E27-B5F4-8C49D3703AFA}" dt="2021-11-08T11:03:27.548" v="1345" actId="6549"/>
          <ac:spMkLst>
            <pc:docMk/>
            <pc:sldMk cId="551466348" sldId="261"/>
            <ac:spMk id="2" creationId="{010BEE57-8D78-443B-9C40-8EAC5D8DB22B}"/>
          </ac:spMkLst>
        </pc:spChg>
      </pc:sldChg>
      <pc:sldChg chg="modSp mod modAnim">
        <pc:chgData name="Jan Somers" userId="d74ad447-4964-43d4-a8a6-5620c7d0bf29" providerId="ADAL" clId="{64F37D03-7329-4E27-B5F4-8C49D3703AFA}" dt="2021-11-08T11:05:51.468" v="1493" actId="20577"/>
        <pc:sldMkLst>
          <pc:docMk/>
          <pc:sldMk cId="199654709" sldId="263"/>
        </pc:sldMkLst>
        <pc:spChg chg="mod">
          <ac:chgData name="Jan Somers" userId="d74ad447-4964-43d4-a8a6-5620c7d0bf29" providerId="ADAL" clId="{64F37D03-7329-4E27-B5F4-8C49D3703AFA}" dt="2021-11-08T11:04:58.040" v="1404" actId="20577"/>
          <ac:spMkLst>
            <pc:docMk/>
            <pc:sldMk cId="199654709" sldId="263"/>
            <ac:spMk id="2" creationId="{5338970F-592C-4685-B502-BAFBA408D495}"/>
          </ac:spMkLst>
        </pc:spChg>
        <pc:spChg chg="mod">
          <ac:chgData name="Jan Somers" userId="d74ad447-4964-43d4-a8a6-5620c7d0bf29" providerId="ADAL" clId="{64F37D03-7329-4E27-B5F4-8C49D3703AFA}" dt="2021-11-08T11:05:51.468" v="1493" actId="20577"/>
          <ac:spMkLst>
            <pc:docMk/>
            <pc:sldMk cId="199654709" sldId="263"/>
            <ac:spMk id="3" creationId="{BBB71514-14FD-4691-B628-B6A72831CBF6}"/>
          </ac:spMkLst>
        </pc:spChg>
      </pc:sldChg>
      <pc:sldChg chg="modSp del mod">
        <pc:chgData name="Jan Somers" userId="d74ad447-4964-43d4-a8a6-5620c7d0bf29" providerId="ADAL" clId="{64F37D03-7329-4E27-B5F4-8C49D3703AFA}" dt="2021-11-08T11:11:35.453" v="1626" actId="47"/>
        <pc:sldMkLst>
          <pc:docMk/>
          <pc:sldMk cId="1818632331" sldId="264"/>
        </pc:sldMkLst>
        <pc:spChg chg="mod">
          <ac:chgData name="Jan Somers" userId="d74ad447-4964-43d4-a8a6-5620c7d0bf29" providerId="ADAL" clId="{64F37D03-7329-4E27-B5F4-8C49D3703AFA}" dt="2021-11-08T11:11:25.965" v="1625" actId="1076"/>
          <ac:spMkLst>
            <pc:docMk/>
            <pc:sldMk cId="1818632331" sldId="264"/>
            <ac:spMk id="3" creationId="{1DD9C04B-567F-45DA-9E87-568194B59490}"/>
          </ac:spMkLst>
        </pc:spChg>
      </pc:sldChg>
      <pc:sldChg chg="addSp delSp modSp mod ord modAnim">
        <pc:chgData name="Jan Somers" userId="d74ad447-4964-43d4-a8a6-5620c7d0bf29" providerId="ADAL" clId="{64F37D03-7329-4E27-B5F4-8C49D3703AFA}" dt="2021-11-08T11:11:15.892" v="1624" actId="20577"/>
        <pc:sldMkLst>
          <pc:docMk/>
          <pc:sldMk cId="326564501" sldId="265"/>
        </pc:sldMkLst>
        <pc:spChg chg="del mod">
          <ac:chgData name="Jan Somers" userId="d74ad447-4964-43d4-a8a6-5620c7d0bf29" providerId="ADAL" clId="{64F37D03-7329-4E27-B5F4-8C49D3703AFA}" dt="2021-11-08T11:09:09.761" v="1597" actId="478"/>
          <ac:spMkLst>
            <pc:docMk/>
            <pc:sldMk cId="326564501" sldId="265"/>
            <ac:spMk id="2" creationId="{FFFB30FA-C898-462D-BE67-91F137E9438A}"/>
          </ac:spMkLst>
        </pc:spChg>
        <pc:spChg chg="mod">
          <ac:chgData name="Jan Somers" userId="d74ad447-4964-43d4-a8a6-5620c7d0bf29" providerId="ADAL" clId="{64F37D03-7329-4E27-B5F4-8C49D3703AFA}" dt="2021-11-08T11:11:15.892" v="1624" actId="20577"/>
          <ac:spMkLst>
            <pc:docMk/>
            <pc:sldMk cId="326564501" sldId="265"/>
            <ac:spMk id="3" creationId="{39C1019F-9F24-400F-93A8-0A0D73257EEA}"/>
          </ac:spMkLst>
        </pc:spChg>
        <pc:spChg chg="add del mod">
          <ac:chgData name="Jan Somers" userId="d74ad447-4964-43d4-a8a6-5620c7d0bf29" providerId="ADAL" clId="{64F37D03-7329-4E27-B5F4-8C49D3703AFA}" dt="2021-11-08T11:09:18.561" v="1598" actId="478"/>
          <ac:spMkLst>
            <pc:docMk/>
            <pc:sldMk cId="326564501" sldId="265"/>
            <ac:spMk id="5" creationId="{FC18D411-E502-4197-AD66-43DA2FEAD7E2}"/>
          </ac:spMkLst>
        </pc:spChg>
      </pc:sldChg>
      <pc:sldChg chg="addSp delSp modSp mod">
        <pc:chgData name="Jan Somers" userId="d74ad447-4964-43d4-a8a6-5620c7d0bf29" providerId="ADAL" clId="{64F37D03-7329-4E27-B5F4-8C49D3703AFA}" dt="2021-11-08T11:01:06.229" v="1341" actId="1076"/>
        <pc:sldMkLst>
          <pc:docMk/>
          <pc:sldMk cId="3604812877" sldId="270"/>
        </pc:sldMkLst>
        <pc:spChg chg="mod">
          <ac:chgData name="Jan Somers" userId="d74ad447-4964-43d4-a8a6-5620c7d0bf29" providerId="ADAL" clId="{64F37D03-7329-4E27-B5F4-8C49D3703AFA}" dt="2021-11-08T11:00:33.608" v="1335" actId="20577"/>
          <ac:spMkLst>
            <pc:docMk/>
            <pc:sldMk cId="3604812877" sldId="270"/>
            <ac:spMk id="2" creationId="{A22170C5-3FE2-4FA2-8759-F0148C56E162}"/>
          </ac:spMkLst>
        </pc:spChg>
        <pc:spChg chg="mod">
          <ac:chgData name="Jan Somers" userId="d74ad447-4964-43d4-a8a6-5620c7d0bf29" providerId="ADAL" clId="{64F37D03-7329-4E27-B5F4-8C49D3703AFA}" dt="2021-11-08T11:01:06.229" v="1341" actId="1076"/>
          <ac:spMkLst>
            <pc:docMk/>
            <pc:sldMk cId="3604812877" sldId="270"/>
            <ac:spMk id="19" creationId="{AEB218DC-1907-4BF1-BE9A-A8271F3541D5}"/>
          </ac:spMkLst>
        </pc:spChg>
        <pc:spChg chg="add del">
          <ac:chgData name="Jan Somers" userId="d74ad447-4964-43d4-a8a6-5620c7d0bf29" providerId="ADAL" clId="{64F37D03-7329-4E27-B5F4-8C49D3703AFA}" dt="2021-11-08T10:58:55.114" v="1329" actId="26606"/>
          <ac:spMkLst>
            <pc:docMk/>
            <pc:sldMk cId="3604812877" sldId="270"/>
            <ac:spMk id="43" creationId="{C05CBC3C-2E5A-4839-8B9B-2E5A6ADF0F58}"/>
          </ac:spMkLst>
        </pc:spChg>
        <pc:spChg chg="add del">
          <ac:chgData name="Jan Somers" userId="d74ad447-4964-43d4-a8a6-5620c7d0bf29" providerId="ADAL" clId="{64F37D03-7329-4E27-B5F4-8C49D3703AFA}" dt="2021-11-08T10:58:55.114" v="1329" actId="26606"/>
          <ac:spMkLst>
            <pc:docMk/>
            <pc:sldMk cId="3604812877" sldId="270"/>
            <ac:spMk id="45" creationId="{827FF362-FC97-4BF5-949B-D4ADFA26E457}"/>
          </ac:spMkLst>
        </pc:spChg>
        <pc:spChg chg="add del">
          <ac:chgData name="Jan Somers" userId="d74ad447-4964-43d4-a8a6-5620c7d0bf29" providerId="ADAL" clId="{64F37D03-7329-4E27-B5F4-8C49D3703AFA}" dt="2021-11-08T10:58:50.442" v="1324" actId="26606"/>
          <ac:spMkLst>
            <pc:docMk/>
            <pc:sldMk cId="3604812877" sldId="270"/>
            <ac:spMk id="50" creationId="{D009D6D5-DAC2-4A8B-A17A-E206B9012D09}"/>
          </ac:spMkLst>
        </pc:spChg>
        <pc:spChg chg="add del">
          <ac:chgData name="Jan Somers" userId="d74ad447-4964-43d4-a8a6-5620c7d0bf29" providerId="ADAL" clId="{64F37D03-7329-4E27-B5F4-8C49D3703AFA}" dt="2021-11-08T10:58:53.353" v="1326" actId="26606"/>
          <ac:spMkLst>
            <pc:docMk/>
            <pc:sldMk cId="3604812877" sldId="270"/>
            <ac:spMk id="52" creationId="{D1EA859B-E555-4109-94F3-6700E046E008}"/>
          </ac:spMkLst>
        </pc:spChg>
        <pc:spChg chg="add del">
          <ac:chgData name="Jan Somers" userId="d74ad447-4964-43d4-a8a6-5620c7d0bf29" providerId="ADAL" clId="{64F37D03-7329-4E27-B5F4-8C49D3703AFA}" dt="2021-11-08T10:58:53.353" v="1326" actId="26606"/>
          <ac:spMkLst>
            <pc:docMk/>
            <pc:sldMk cId="3604812877" sldId="270"/>
            <ac:spMk id="53" creationId="{04812C46-200A-4DEB-A05E-3ED6C68C2387}"/>
          </ac:spMkLst>
        </pc:spChg>
        <pc:spChg chg="add del">
          <ac:chgData name="Jan Somers" userId="d74ad447-4964-43d4-a8a6-5620c7d0bf29" providerId="ADAL" clId="{64F37D03-7329-4E27-B5F4-8C49D3703AFA}" dt="2021-11-08T10:58:55.109" v="1328" actId="26606"/>
          <ac:spMkLst>
            <pc:docMk/>
            <pc:sldMk cId="3604812877" sldId="270"/>
            <ac:spMk id="55" creationId="{04812C46-200A-4DEB-A05E-3ED6C68C2387}"/>
          </ac:spMkLst>
        </pc:spChg>
        <pc:spChg chg="add del">
          <ac:chgData name="Jan Somers" userId="d74ad447-4964-43d4-a8a6-5620c7d0bf29" providerId="ADAL" clId="{64F37D03-7329-4E27-B5F4-8C49D3703AFA}" dt="2021-11-08T10:58:55.109" v="1328" actId="26606"/>
          <ac:spMkLst>
            <pc:docMk/>
            <pc:sldMk cId="3604812877" sldId="270"/>
            <ac:spMk id="56" creationId="{D1EA859B-E555-4109-94F3-6700E046E008}"/>
          </ac:spMkLst>
        </pc:spChg>
        <pc:spChg chg="add">
          <ac:chgData name="Jan Somers" userId="d74ad447-4964-43d4-a8a6-5620c7d0bf29" providerId="ADAL" clId="{64F37D03-7329-4E27-B5F4-8C49D3703AFA}" dt="2021-11-08T10:58:55.114" v="1329" actId="26606"/>
          <ac:spMkLst>
            <pc:docMk/>
            <pc:sldMk cId="3604812877" sldId="270"/>
            <ac:spMk id="58" creationId="{04812C46-200A-4DEB-A05E-3ED6C68C2387}"/>
          </ac:spMkLst>
        </pc:spChg>
        <pc:spChg chg="add">
          <ac:chgData name="Jan Somers" userId="d74ad447-4964-43d4-a8a6-5620c7d0bf29" providerId="ADAL" clId="{64F37D03-7329-4E27-B5F4-8C49D3703AFA}" dt="2021-11-08T10:58:55.114" v="1329" actId="26606"/>
          <ac:spMkLst>
            <pc:docMk/>
            <pc:sldMk cId="3604812877" sldId="270"/>
            <ac:spMk id="59" creationId="{D1EA859B-E555-4109-94F3-6700E046E008}"/>
          </ac:spMkLst>
        </pc:spChg>
        <pc:picChg chg="add mod ord">
          <ac:chgData name="Jan Somers" userId="d74ad447-4964-43d4-a8a6-5620c7d0bf29" providerId="ADAL" clId="{64F37D03-7329-4E27-B5F4-8C49D3703AFA}" dt="2021-11-08T10:58:55.114" v="1329" actId="26606"/>
          <ac:picMkLst>
            <pc:docMk/>
            <pc:sldMk cId="3604812877" sldId="270"/>
            <ac:picMk id="6" creationId="{45D63F7A-4E95-413C-903E-566B45BD99A2}"/>
          </ac:picMkLst>
        </pc:picChg>
      </pc:sldChg>
      <pc:sldChg chg="modSp">
        <pc:chgData name="Jan Somers" userId="d74ad447-4964-43d4-a8a6-5620c7d0bf29" providerId="ADAL" clId="{64F37D03-7329-4E27-B5F4-8C49D3703AFA}" dt="2021-11-08T10:18:07.316" v="0" actId="113"/>
        <pc:sldMkLst>
          <pc:docMk/>
          <pc:sldMk cId="268360127" sldId="272"/>
        </pc:sldMkLst>
        <pc:spChg chg="mod">
          <ac:chgData name="Jan Somers" userId="d74ad447-4964-43d4-a8a6-5620c7d0bf29" providerId="ADAL" clId="{64F37D03-7329-4E27-B5F4-8C49D3703AFA}" dt="2021-11-08T10:18:07.316" v="0" actId="113"/>
          <ac:spMkLst>
            <pc:docMk/>
            <pc:sldMk cId="268360127" sldId="272"/>
            <ac:spMk id="3" creationId="{4D19BB86-809A-4FBC-BEE7-42450ECA536A}"/>
          </ac:spMkLst>
        </pc:spChg>
      </pc:sldChg>
      <pc:sldChg chg="modSp mod modAnim">
        <pc:chgData name="Jan Somers" userId="d74ad447-4964-43d4-a8a6-5620c7d0bf29" providerId="ADAL" clId="{64F37D03-7329-4E27-B5F4-8C49D3703AFA}" dt="2021-11-08T12:57:03.651" v="2011"/>
        <pc:sldMkLst>
          <pc:docMk/>
          <pc:sldMk cId="2926605912" sldId="274"/>
        </pc:sldMkLst>
        <pc:spChg chg="mod">
          <ac:chgData name="Jan Somers" userId="d74ad447-4964-43d4-a8a6-5620c7d0bf29" providerId="ADAL" clId="{64F37D03-7329-4E27-B5F4-8C49D3703AFA}" dt="2021-11-08T11:12:12.197" v="1642" actId="20577"/>
          <ac:spMkLst>
            <pc:docMk/>
            <pc:sldMk cId="2926605912" sldId="274"/>
            <ac:spMk id="3" creationId="{35C2E0F0-A4F6-43D9-8BA8-51C4C409D898}"/>
          </ac:spMkLst>
        </pc:spChg>
      </pc:sldChg>
      <pc:sldChg chg="modSp mod modAnim">
        <pc:chgData name="Jan Somers" userId="d74ad447-4964-43d4-a8a6-5620c7d0bf29" providerId="ADAL" clId="{64F37D03-7329-4E27-B5F4-8C49D3703AFA}" dt="2021-11-08T11:17:29.176" v="2001" actId="20577"/>
        <pc:sldMkLst>
          <pc:docMk/>
          <pc:sldMk cId="3334536412" sldId="275"/>
        </pc:sldMkLst>
        <pc:spChg chg="mod">
          <ac:chgData name="Jan Somers" userId="d74ad447-4964-43d4-a8a6-5620c7d0bf29" providerId="ADAL" clId="{64F37D03-7329-4E27-B5F4-8C49D3703AFA}" dt="2021-11-08T11:12:56.310" v="1671" actId="6549"/>
          <ac:spMkLst>
            <pc:docMk/>
            <pc:sldMk cId="3334536412" sldId="275"/>
            <ac:spMk id="2" creationId="{49020E3C-0912-4523-9BED-EE1CD151A93E}"/>
          </ac:spMkLst>
        </pc:spChg>
        <pc:spChg chg="mod">
          <ac:chgData name="Jan Somers" userId="d74ad447-4964-43d4-a8a6-5620c7d0bf29" providerId="ADAL" clId="{64F37D03-7329-4E27-B5F4-8C49D3703AFA}" dt="2021-11-08T11:17:29.176" v="2001" actId="20577"/>
          <ac:spMkLst>
            <pc:docMk/>
            <pc:sldMk cId="3334536412" sldId="275"/>
            <ac:spMk id="3" creationId="{C471EC97-B254-4856-B91E-D74311FE9830}"/>
          </ac:spMkLst>
        </pc:spChg>
      </pc:sldChg>
      <pc:sldChg chg="addSp delSp modSp mod">
        <pc:chgData name="Jan Somers" userId="d74ad447-4964-43d4-a8a6-5620c7d0bf29" providerId="ADAL" clId="{64F37D03-7329-4E27-B5F4-8C49D3703AFA}" dt="2021-11-09T08:10:08.963" v="2017" actId="26606"/>
        <pc:sldMkLst>
          <pc:docMk/>
          <pc:sldMk cId="3505701937" sldId="276"/>
        </pc:sldMkLst>
        <pc:spChg chg="mod">
          <ac:chgData name="Jan Somers" userId="d74ad447-4964-43d4-a8a6-5620c7d0bf29" providerId="ADAL" clId="{64F37D03-7329-4E27-B5F4-8C49D3703AFA}" dt="2021-11-09T08:10:08.963" v="2017" actId="26606"/>
          <ac:spMkLst>
            <pc:docMk/>
            <pc:sldMk cId="3505701937" sldId="276"/>
            <ac:spMk id="2" creationId="{AB0ABDB4-BD09-4AA4-B3A4-53F8E0ADE3B5}"/>
          </ac:spMkLst>
        </pc:spChg>
        <pc:spChg chg="mod">
          <ac:chgData name="Jan Somers" userId="d74ad447-4964-43d4-a8a6-5620c7d0bf29" providerId="ADAL" clId="{64F37D03-7329-4E27-B5F4-8C49D3703AFA}" dt="2021-11-09T08:10:08.963" v="2017" actId="26606"/>
          <ac:spMkLst>
            <pc:docMk/>
            <pc:sldMk cId="3505701937" sldId="276"/>
            <ac:spMk id="3" creationId="{DBBD6846-0FCE-45C3-8A98-6D6308FCD1D6}"/>
          </ac:spMkLst>
        </pc:spChg>
        <pc:spChg chg="del">
          <ac:chgData name="Jan Somers" userId="d74ad447-4964-43d4-a8a6-5620c7d0bf29" providerId="ADAL" clId="{64F37D03-7329-4E27-B5F4-8C49D3703AFA}" dt="2021-11-09T08:09:51.325" v="2013" actId="26606"/>
          <ac:spMkLst>
            <pc:docMk/>
            <pc:sldMk cId="3505701937" sldId="276"/>
            <ac:spMk id="14" creationId="{7B831B6F-405A-4B47-B9BB-5CA88F285844}"/>
          </ac:spMkLst>
        </pc:spChg>
        <pc:spChg chg="del">
          <ac:chgData name="Jan Somers" userId="d74ad447-4964-43d4-a8a6-5620c7d0bf29" providerId="ADAL" clId="{64F37D03-7329-4E27-B5F4-8C49D3703AFA}" dt="2021-11-09T08:09:51.325" v="2013" actId="26606"/>
          <ac:spMkLst>
            <pc:docMk/>
            <pc:sldMk cId="3505701937" sldId="276"/>
            <ac:spMk id="16" creationId="{953EE71A-6488-4203-A7C4-77102FD0DCCA}"/>
          </ac:spMkLst>
        </pc:spChg>
        <pc:spChg chg="add del">
          <ac:chgData name="Jan Somers" userId="d74ad447-4964-43d4-a8a6-5620c7d0bf29" providerId="ADAL" clId="{64F37D03-7329-4E27-B5F4-8C49D3703AFA}" dt="2021-11-09T08:10:08.963" v="2017" actId="26606"/>
          <ac:spMkLst>
            <pc:docMk/>
            <pc:sldMk cId="3505701937" sldId="276"/>
            <ac:spMk id="21" creationId="{2B97F24A-32CE-4C1C-A50D-3016B394DCFB}"/>
          </ac:spMkLst>
        </pc:spChg>
        <pc:spChg chg="add del">
          <ac:chgData name="Jan Somers" userId="d74ad447-4964-43d4-a8a6-5620c7d0bf29" providerId="ADAL" clId="{64F37D03-7329-4E27-B5F4-8C49D3703AFA}" dt="2021-11-09T08:10:08.963" v="2017" actId="26606"/>
          <ac:spMkLst>
            <pc:docMk/>
            <pc:sldMk cId="3505701937" sldId="276"/>
            <ac:spMk id="23" creationId="{CD8B4F24-440B-49E9-B85D-733523DC064B}"/>
          </ac:spMkLst>
        </pc:spChg>
        <pc:spChg chg="add del">
          <ac:chgData name="Jan Somers" userId="d74ad447-4964-43d4-a8a6-5620c7d0bf29" providerId="ADAL" clId="{64F37D03-7329-4E27-B5F4-8C49D3703AFA}" dt="2021-11-09T08:10:08.947" v="2016" actId="26606"/>
          <ac:spMkLst>
            <pc:docMk/>
            <pc:sldMk cId="3505701937" sldId="276"/>
            <ac:spMk id="28" creationId="{2B97F24A-32CE-4C1C-A50D-3016B394DCFB}"/>
          </ac:spMkLst>
        </pc:spChg>
        <pc:spChg chg="add del">
          <ac:chgData name="Jan Somers" userId="d74ad447-4964-43d4-a8a6-5620c7d0bf29" providerId="ADAL" clId="{64F37D03-7329-4E27-B5F4-8C49D3703AFA}" dt="2021-11-09T08:10:08.947" v="2016" actId="26606"/>
          <ac:spMkLst>
            <pc:docMk/>
            <pc:sldMk cId="3505701937" sldId="276"/>
            <ac:spMk id="30" creationId="{CD8B4F24-440B-49E9-B85D-733523DC064B}"/>
          </ac:spMkLst>
        </pc:spChg>
        <pc:spChg chg="add">
          <ac:chgData name="Jan Somers" userId="d74ad447-4964-43d4-a8a6-5620c7d0bf29" providerId="ADAL" clId="{64F37D03-7329-4E27-B5F4-8C49D3703AFA}" dt="2021-11-09T08:10:08.963" v="2017" actId="26606"/>
          <ac:spMkLst>
            <pc:docMk/>
            <pc:sldMk cId="3505701937" sldId="276"/>
            <ac:spMk id="32" creationId="{45D37F4E-DDB4-456B-97E0-9937730A039F}"/>
          </ac:spMkLst>
        </pc:spChg>
        <pc:spChg chg="add">
          <ac:chgData name="Jan Somers" userId="d74ad447-4964-43d4-a8a6-5620c7d0bf29" providerId="ADAL" clId="{64F37D03-7329-4E27-B5F4-8C49D3703AFA}" dt="2021-11-09T08:10:08.963" v="2017" actId="26606"/>
          <ac:spMkLst>
            <pc:docMk/>
            <pc:sldMk cId="3505701937" sldId="276"/>
            <ac:spMk id="33" creationId="{B2DD41CD-8F47-4F56-AD12-4E2FF7696987}"/>
          </ac:spMkLst>
        </pc:spChg>
        <pc:picChg chg="mod ord">
          <ac:chgData name="Jan Somers" userId="d74ad447-4964-43d4-a8a6-5620c7d0bf29" providerId="ADAL" clId="{64F37D03-7329-4E27-B5F4-8C49D3703AFA}" dt="2021-11-09T08:10:08.963" v="2017" actId="26606"/>
          <ac:picMkLst>
            <pc:docMk/>
            <pc:sldMk cId="3505701937" sldId="276"/>
            <ac:picMk id="5" creationId="{10F681B9-7931-47B4-B6E1-723F5A45378C}"/>
          </ac:picMkLst>
        </pc:picChg>
      </pc:sldChg>
      <pc:sldChg chg="modAnim">
        <pc:chgData name="Jan Somers" userId="d74ad447-4964-43d4-a8a6-5620c7d0bf29" providerId="ADAL" clId="{64F37D03-7329-4E27-B5F4-8C49D3703AFA}" dt="2021-11-08T10:20:09.288" v="122"/>
        <pc:sldMkLst>
          <pc:docMk/>
          <pc:sldMk cId="737829623" sldId="281"/>
        </pc:sldMkLst>
      </pc:sldChg>
      <pc:sldChg chg="addSp modSp new mod setBg modAnim">
        <pc:chgData name="Jan Somers" userId="d74ad447-4964-43d4-a8a6-5620c7d0bf29" providerId="ADAL" clId="{64F37D03-7329-4E27-B5F4-8C49D3703AFA}" dt="2021-11-08T11:18:47.080" v="2010"/>
        <pc:sldMkLst>
          <pc:docMk/>
          <pc:sldMk cId="2997396472" sldId="282"/>
        </pc:sldMkLst>
        <pc:spChg chg="mod">
          <ac:chgData name="Jan Somers" userId="d74ad447-4964-43d4-a8a6-5620c7d0bf29" providerId="ADAL" clId="{64F37D03-7329-4E27-B5F4-8C49D3703AFA}" dt="2021-11-08T11:09:45.885" v="1599" actId="26606"/>
          <ac:spMkLst>
            <pc:docMk/>
            <pc:sldMk cId="2997396472" sldId="282"/>
            <ac:spMk id="2" creationId="{43A1A62B-48AA-4931-88B7-E05AF7C1FA9E}"/>
          </ac:spMkLst>
        </pc:spChg>
        <pc:spChg chg="mod">
          <ac:chgData name="Jan Somers" userId="d74ad447-4964-43d4-a8a6-5620c7d0bf29" providerId="ADAL" clId="{64F37D03-7329-4E27-B5F4-8C49D3703AFA}" dt="2021-11-08T11:10:54.340" v="1607" actId="6549"/>
          <ac:spMkLst>
            <pc:docMk/>
            <pc:sldMk cId="2997396472" sldId="282"/>
            <ac:spMk id="3" creationId="{18285D08-3A5A-4BF0-95AF-C678CC7702B0}"/>
          </ac:spMkLst>
        </pc:spChg>
        <pc:spChg chg="add">
          <ac:chgData name="Jan Somers" userId="d74ad447-4964-43d4-a8a6-5620c7d0bf29" providerId="ADAL" clId="{64F37D03-7329-4E27-B5F4-8C49D3703AFA}" dt="2021-11-08T11:09:45.885" v="1599" actId="26606"/>
          <ac:spMkLst>
            <pc:docMk/>
            <pc:sldMk cId="2997396472" sldId="282"/>
            <ac:spMk id="8" creationId="{907EF6B7-1338-4443-8C46-6A318D952DFD}"/>
          </ac:spMkLst>
        </pc:spChg>
        <pc:spChg chg="add">
          <ac:chgData name="Jan Somers" userId="d74ad447-4964-43d4-a8a6-5620c7d0bf29" providerId="ADAL" clId="{64F37D03-7329-4E27-B5F4-8C49D3703AFA}" dt="2021-11-08T11:09:45.885" v="1599" actId="26606"/>
          <ac:spMkLst>
            <pc:docMk/>
            <pc:sldMk cId="2997396472" sldId="282"/>
            <ac:spMk id="10" creationId="{DAAE4CDD-124C-4DCF-9584-B6033B545DD5}"/>
          </ac:spMkLst>
        </pc:spChg>
        <pc:spChg chg="add">
          <ac:chgData name="Jan Somers" userId="d74ad447-4964-43d4-a8a6-5620c7d0bf29" providerId="ADAL" clId="{64F37D03-7329-4E27-B5F4-8C49D3703AFA}" dt="2021-11-08T11:09:45.885" v="1599" actId="26606"/>
          <ac:spMkLst>
            <pc:docMk/>
            <pc:sldMk cId="2997396472" sldId="282"/>
            <ac:spMk id="12" creationId="{081E4A58-353D-44AE-B2FC-2A74E2E400F7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2C302B-5D09-49C0-A2BC-818B63C2957E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39CC6A17-7829-4BA9-BE1C-7E3E81FADCBF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 err="1"/>
            <a:t>Our</a:t>
          </a:r>
          <a:r>
            <a:rPr lang="nl-NL" dirty="0"/>
            <a:t> </a:t>
          </a:r>
          <a:r>
            <a:rPr lang="nl-NL" dirty="0" err="1"/>
            <a:t>aim</a:t>
          </a:r>
          <a:r>
            <a:rPr lang="nl-NL" dirty="0"/>
            <a:t> is </a:t>
          </a:r>
          <a:r>
            <a:rPr lang="nl-NL" dirty="0" err="1"/>
            <a:t>to</a:t>
          </a:r>
          <a:r>
            <a:rPr lang="nl-NL" dirty="0"/>
            <a:t> </a:t>
          </a:r>
          <a:r>
            <a:rPr lang="nl-NL" dirty="0" err="1"/>
            <a:t>inspire</a:t>
          </a:r>
          <a:r>
            <a:rPr lang="nl-NL" dirty="0"/>
            <a:t> </a:t>
          </a:r>
          <a:r>
            <a:rPr lang="nl-NL" dirty="0" err="1"/>
            <a:t>people</a:t>
          </a:r>
          <a:r>
            <a:rPr lang="nl-NL" dirty="0"/>
            <a:t> </a:t>
          </a:r>
          <a:r>
            <a:rPr lang="nl-NL" dirty="0" err="1"/>
            <a:t>from</a:t>
          </a:r>
          <a:r>
            <a:rPr lang="nl-NL" dirty="0"/>
            <a:t> </a:t>
          </a:r>
          <a:r>
            <a:rPr lang="nl-NL" dirty="0" err="1"/>
            <a:t>around</a:t>
          </a:r>
          <a:r>
            <a:rPr lang="nl-NL" dirty="0"/>
            <a:t> </a:t>
          </a:r>
          <a:r>
            <a:rPr lang="nl-NL" dirty="0" err="1"/>
            <a:t>the</a:t>
          </a:r>
          <a:r>
            <a:rPr lang="nl-NL" dirty="0"/>
            <a:t> </a:t>
          </a:r>
          <a:r>
            <a:rPr lang="nl-NL" dirty="0" err="1"/>
            <a:t>world</a:t>
          </a:r>
          <a:r>
            <a:rPr lang="nl-NL" dirty="0"/>
            <a:t> </a:t>
          </a:r>
          <a:r>
            <a:rPr lang="nl-NL" dirty="0" err="1"/>
            <a:t>to</a:t>
          </a:r>
          <a:r>
            <a:rPr lang="nl-NL" dirty="0"/>
            <a:t> </a:t>
          </a:r>
          <a:r>
            <a:rPr lang="nl-NL" dirty="0" err="1"/>
            <a:t>facilitate</a:t>
          </a:r>
          <a:r>
            <a:rPr lang="nl-NL" dirty="0"/>
            <a:t> </a:t>
          </a:r>
          <a:r>
            <a:rPr lang="nl-NL" dirty="0" err="1"/>
            <a:t>for</a:t>
          </a:r>
          <a:r>
            <a:rPr lang="nl-NL" dirty="0"/>
            <a:t> </a:t>
          </a:r>
          <a:r>
            <a:rPr lang="nl-NL" dirty="0" err="1"/>
            <a:t>flourishing</a:t>
          </a:r>
          <a:r>
            <a:rPr lang="nl-NL" dirty="0"/>
            <a:t> </a:t>
          </a:r>
          <a:r>
            <a:rPr lang="nl-NL" dirty="0" err="1"/>
            <a:t>neighbourhoods</a:t>
          </a:r>
          <a:r>
            <a:rPr lang="nl-NL" dirty="0"/>
            <a:t>, </a:t>
          </a:r>
          <a:r>
            <a:rPr lang="nl-NL" dirty="0" err="1"/>
            <a:t>for</a:t>
          </a:r>
          <a:r>
            <a:rPr lang="nl-NL" dirty="0"/>
            <a:t> these </a:t>
          </a:r>
          <a:r>
            <a:rPr lang="nl-NL" dirty="0" err="1"/>
            <a:t>neighbourhoods</a:t>
          </a:r>
          <a:r>
            <a:rPr lang="nl-NL" dirty="0"/>
            <a:t> </a:t>
          </a:r>
          <a:r>
            <a:rPr lang="nl-NL" dirty="0" err="1"/>
            <a:t>to</a:t>
          </a:r>
          <a:r>
            <a:rPr lang="nl-NL" dirty="0"/>
            <a:t> </a:t>
          </a:r>
          <a:r>
            <a:rPr lang="nl-NL" dirty="0" err="1"/>
            <a:t>respond</a:t>
          </a:r>
          <a:r>
            <a:rPr lang="nl-NL" dirty="0"/>
            <a:t> </a:t>
          </a:r>
          <a:r>
            <a:rPr lang="nl-NL" dirty="0" err="1"/>
            <a:t>locally</a:t>
          </a:r>
          <a:r>
            <a:rPr lang="nl-NL" dirty="0"/>
            <a:t> </a:t>
          </a:r>
          <a:r>
            <a:rPr lang="nl-NL" dirty="0" err="1"/>
            <a:t>to</a:t>
          </a:r>
          <a:r>
            <a:rPr lang="nl-NL" dirty="0"/>
            <a:t> </a:t>
          </a:r>
          <a:r>
            <a:rPr lang="nl-NL" dirty="0" err="1"/>
            <a:t>the</a:t>
          </a:r>
          <a:r>
            <a:rPr lang="nl-NL" dirty="0"/>
            <a:t> </a:t>
          </a:r>
          <a:r>
            <a:rPr lang="nl-NL" dirty="0" err="1"/>
            <a:t>challenges</a:t>
          </a:r>
          <a:r>
            <a:rPr lang="nl-NL" dirty="0"/>
            <a:t> </a:t>
          </a:r>
          <a:r>
            <a:rPr lang="nl-NL" dirty="0" err="1"/>
            <a:t>they</a:t>
          </a:r>
          <a:r>
            <a:rPr lang="nl-NL" dirty="0"/>
            <a:t> face </a:t>
          </a:r>
          <a:r>
            <a:rPr lang="nl-NL" dirty="0" err="1"/>
            <a:t>and</a:t>
          </a:r>
          <a:r>
            <a:rPr lang="nl-NL" dirty="0"/>
            <a:t> </a:t>
          </a:r>
          <a:r>
            <a:rPr lang="nl-NL" dirty="0" err="1"/>
            <a:t>the</a:t>
          </a:r>
          <a:r>
            <a:rPr lang="nl-NL" dirty="0"/>
            <a:t> </a:t>
          </a:r>
          <a:r>
            <a:rPr lang="nl-NL" dirty="0" err="1"/>
            <a:t>dreams</a:t>
          </a:r>
          <a:r>
            <a:rPr lang="nl-NL" dirty="0"/>
            <a:t> </a:t>
          </a:r>
          <a:r>
            <a:rPr lang="nl-NL" dirty="0" err="1"/>
            <a:t>they</a:t>
          </a:r>
          <a:r>
            <a:rPr lang="nl-NL" dirty="0"/>
            <a:t> have. </a:t>
          </a:r>
          <a:endParaRPr lang="en-US" dirty="0"/>
        </a:p>
      </dgm:t>
    </dgm:pt>
    <dgm:pt modelId="{C330875F-3887-4238-9234-E11B723069A0}" type="parTrans" cxnId="{D36BBC95-5C0A-42A8-B495-AC987DCE9FCF}">
      <dgm:prSet/>
      <dgm:spPr/>
      <dgm:t>
        <a:bodyPr/>
        <a:lstStyle/>
        <a:p>
          <a:endParaRPr lang="en-US"/>
        </a:p>
      </dgm:t>
    </dgm:pt>
    <dgm:pt modelId="{095E97E1-DE9F-4729-8D24-F41C94B8AAA7}" type="sibTrans" cxnId="{D36BBC95-5C0A-42A8-B495-AC987DCE9FCF}">
      <dgm:prSet/>
      <dgm:spPr/>
      <dgm:t>
        <a:bodyPr/>
        <a:lstStyle/>
        <a:p>
          <a:endParaRPr lang="en-US"/>
        </a:p>
      </dgm:t>
    </dgm:pt>
    <dgm:pt modelId="{BEEB7A7F-026F-491F-A48E-27A05B3D2B2E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First </a:t>
          </a:r>
          <a:r>
            <a:rPr lang="nl-NL" dirty="0" err="1"/>
            <a:t>session</a:t>
          </a:r>
          <a:r>
            <a:rPr lang="nl-NL" dirty="0"/>
            <a:t> </a:t>
          </a:r>
        </a:p>
        <a:p>
          <a:pPr>
            <a:lnSpc>
              <a:spcPct val="100000"/>
            </a:lnSpc>
          </a:pPr>
          <a:r>
            <a:rPr lang="nl-NL" dirty="0"/>
            <a:t>we focus on </a:t>
          </a:r>
          <a:r>
            <a:rPr lang="nl-NL" dirty="0" err="1"/>
            <a:t>investigating</a:t>
          </a:r>
          <a:r>
            <a:rPr lang="nl-NL" dirty="0"/>
            <a:t> </a:t>
          </a:r>
          <a:r>
            <a:rPr lang="nl-NL" dirty="0" err="1"/>
            <a:t>what</a:t>
          </a:r>
          <a:r>
            <a:rPr lang="nl-NL" dirty="0"/>
            <a:t> </a:t>
          </a:r>
          <a:r>
            <a:rPr lang="nl-NL" dirty="0" err="1"/>
            <a:t>flourishing</a:t>
          </a:r>
          <a:r>
            <a:rPr lang="nl-NL" dirty="0"/>
            <a:t> </a:t>
          </a:r>
          <a:r>
            <a:rPr lang="nl-NL" dirty="0" err="1"/>
            <a:t>neighbourhoods</a:t>
          </a:r>
          <a:r>
            <a:rPr lang="nl-NL" dirty="0"/>
            <a:t> </a:t>
          </a:r>
          <a:r>
            <a:rPr lang="nl-NL" dirty="0" err="1"/>
            <a:t>can</a:t>
          </a:r>
          <a:r>
            <a:rPr lang="nl-NL" dirty="0"/>
            <a:t> </a:t>
          </a:r>
          <a:r>
            <a:rPr lang="nl-NL" dirty="0" err="1"/>
            <a:t>achieve</a:t>
          </a:r>
          <a:r>
            <a:rPr lang="nl-NL" dirty="0"/>
            <a:t> </a:t>
          </a:r>
          <a:r>
            <a:rPr lang="nl-NL" dirty="0" err="1"/>
            <a:t>and</a:t>
          </a:r>
          <a:r>
            <a:rPr lang="nl-NL" dirty="0"/>
            <a:t> wat </a:t>
          </a:r>
          <a:r>
            <a:rPr lang="nl-NL" dirty="0" err="1"/>
            <a:t>can</a:t>
          </a:r>
          <a:r>
            <a:rPr lang="nl-NL" dirty="0"/>
            <a:t> </a:t>
          </a:r>
          <a:r>
            <a:rPr lang="nl-NL" dirty="0" err="1"/>
            <a:t>be</a:t>
          </a:r>
          <a:r>
            <a:rPr lang="nl-NL" dirty="0"/>
            <a:t> </a:t>
          </a:r>
          <a:r>
            <a:rPr lang="nl-NL" dirty="0" err="1"/>
            <a:t>done</a:t>
          </a:r>
          <a:r>
            <a:rPr lang="nl-NL" dirty="0"/>
            <a:t> </a:t>
          </a:r>
          <a:r>
            <a:rPr lang="nl-NL" dirty="0" err="1"/>
            <a:t>to</a:t>
          </a:r>
          <a:r>
            <a:rPr lang="nl-NL" dirty="0"/>
            <a:t> </a:t>
          </a:r>
          <a:r>
            <a:rPr lang="nl-NL" dirty="0" err="1"/>
            <a:t>see</a:t>
          </a:r>
          <a:r>
            <a:rPr lang="nl-NL" dirty="0"/>
            <a:t> </a:t>
          </a:r>
          <a:r>
            <a:rPr lang="nl-NL" dirty="0" err="1"/>
            <a:t>people</a:t>
          </a:r>
          <a:r>
            <a:rPr lang="nl-NL" dirty="0"/>
            <a:t> </a:t>
          </a:r>
          <a:r>
            <a:rPr lang="nl-NL" dirty="0" err="1"/>
            <a:t>decide</a:t>
          </a:r>
          <a:r>
            <a:rPr lang="nl-NL" dirty="0"/>
            <a:t> </a:t>
          </a:r>
          <a:r>
            <a:rPr lang="nl-NL" dirty="0" err="1"/>
            <a:t>to</a:t>
          </a:r>
          <a:r>
            <a:rPr lang="nl-NL" dirty="0"/>
            <a:t> </a:t>
          </a:r>
          <a:r>
            <a:rPr lang="nl-NL" dirty="0" err="1"/>
            <a:t>join</a:t>
          </a:r>
          <a:r>
            <a:rPr lang="nl-NL" dirty="0"/>
            <a:t> </a:t>
          </a:r>
          <a:r>
            <a:rPr lang="nl-NL" dirty="0" err="1"/>
            <a:t>activities</a:t>
          </a:r>
          <a:r>
            <a:rPr lang="nl-NL" dirty="0"/>
            <a:t> </a:t>
          </a:r>
          <a:r>
            <a:rPr lang="nl-NL" dirty="0" err="1"/>
            <a:t>for</a:t>
          </a:r>
          <a:r>
            <a:rPr lang="nl-NL" dirty="0"/>
            <a:t> a </a:t>
          </a:r>
          <a:r>
            <a:rPr lang="nl-NL" dirty="0" err="1"/>
            <a:t>better</a:t>
          </a:r>
          <a:r>
            <a:rPr lang="nl-NL" dirty="0"/>
            <a:t> </a:t>
          </a:r>
          <a:r>
            <a:rPr lang="nl-NL" dirty="0" err="1"/>
            <a:t>neighbourhood</a:t>
          </a:r>
          <a:r>
            <a:rPr lang="nl-NL" dirty="0"/>
            <a:t>. </a:t>
          </a:r>
          <a:endParaRPr lang="en-US" dirty="0"/>
        </a:p>
      </dgm:t>
    </dgm:pt>
    <dgm:pt modelId="{DD07F256-D9D7-4AD5-AE68-2229ACED344B}" type="parTrans" cxnId="{25BEB50E-A0BB-497E-83A4-F2DA7195A490}">
      <dgm:prSet/>
      <dgm:spPr/>
      <dgm:t>
        <a:bodyPr/>
        <a:lstStyle/>
        <a:p>
          <a:endParaRPr lang="en-US"/>
        </a:p>
      </dgm:t>
    </dgm:pt>
    <dgm:pt modelId="{2A5C5752-DCC2-474D-800A-CF7FAC88D55A}" type="sibTrans" cxnId="{25BEB50E-A0BB-497E-83A4-F2DA7195A490}">
      <dgm:prSet/>
      <dgm:spPr/>
      <dgm:t>
        <a:bodyPr/>
        <a:lstStyle/>
        <a:p>
          <a:endParaRPr lang="en-US"/>
        </a:p>
      </dgm:t>
    </dgm:pt>
    <dgm:pt modelId="{2BBE8DF4-1E69-4E9B-A6EA-45FC49007951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Second </a:t>
          </a:r>
          <a:r>
            <a:rPr lang="nl-NL" dirty="0" err="1"/>
            <a:t>session</a:t>
          </a:r>
          <a:r>
            <a:rPr lang="nl-NL" dirty="0"/>
            <a:t> </a:t>
          </a:r>
        </a:p>
        <a:p>
          <a:pPr>
            <a:lnSpc>
              <a:spcPct val="100000"/>
            </a:lnSpc>
          </a:pPr>
          <a:r>
            <a:rPr lang="nl-NL" dirty="0"/>
            <a:t>we </a:t>
          </a:r>
          <a:r>
            <a:rPr lang="nl-NL" dirty="0" err="1"/>
            <a:t>shall</a:t>
          </a:r>
          <a:r>
            <a:rPr lang="nl-NL" dirty="0"/>
            <a:t> look at </a:t>
          </a:r>
          <a:r>
            <a:rPr lang="nl-NL" dirty="0" err="1"/>
            <a:t>the</a:t>
          </a:r>
          <a:r>
            <a:rPr lang="nl-NL" dirty="0"/>
            <a:t> </a:t>
          </a:r>
          <a:r>
            <a:rPr lang="nl-NL" dirty="0" err="1"/>
            <a:t>lessons</a:t>
          </a:r>
          <a:r>
            <a:rPr lang="nl-NL" dirty="0"/>
            <a:t> </a:t>
          </a:r>
          <a:r>
            <a:rPr lang="nl-NL" dirty="0" err="1"/>
            <a:t>learned</a:t>
          </a:r>
          <a:r>
            <a:rPr lang="nl-NL" dirty="0"/>
            <a:t> </a:t>
          </a:r>
          <a:r>
            <a:rPr lang="nl-NL" dirty="0" err="1"/>
            <a:t>since</a:t>
          </a:r>
          <a:r>
            <a:rPr lang="nl-NL" dirty="0"/>
            <a:t> </a:t>
          </a:r>
          <a:r>
            <a:rPr lang="nl-NL" dirty="0" err="1"/>
            <a:t>session</a:t>
          </a:r>
          <a:r>
            <a:rPr lang="nl-NL" dirty="0"/>
            <a:t> 1 </a:t>
          </a:r>
          <a:r>
            <a:rPr lang="nl-NL" dirty="0" err="1"/>
            <a:t>and</a:t>
          </a:r>
          <a:r>
            <a:rPr lang="nl-NL" dirty="0"/>
            <a:t> introduce </a:t>
          </a:r>
          <a:r>
            <a:rPr lang="nl-NL" dirty="0" err="1"/>
            <a:t>the</a:t>
          </a:r>
          <a:r>
            <a:rPr lang="nl-NL" dirty="0"/>
            <a:t> community life </a:t>
          </a:r>
          <a:r>
            <a:rPr lang="nl-NL" dirty="0" err="1"/>
            <a:t>competence</a:t>
          </a:r>
          <a:r>
            <a:rPr lang="nl-NL" dirty="0"/>
            <a:t> </a:t>
          </a:r>
          <a:r>
            <a:rPr lang="nl-NL" dirty="0" err="1"/>
            <a:t>process</a:t>
          </a:r>
          <a:r>
            <a:rPr lang="nl-NL" dirty="0"/>
            <a:t> </a:t>
          </a:r>
          <a:r>
            <a:rPr lang="nl-NL" dirty="0" err="1"/>
            <a:t>cycle</a:t>
          </a:r>
          <a:r>
            <a:rPr lang="nl-NL" dirty="0"/>
            <a:t>. </a:t>
          </a:r>
          <a:endParaRPr lang="en-US" dirty="0"/>
        </a:p>
      </dgm:t>
    </dgm:pt>
    <dgm:pt modelId="{C72CD5B3-222F-40E2-B65B-1CE7066F602C}" type="parTrans" cxnId="{AD2EA1E3-48AD-4CB8-98D3-14948001F536}">
      <dgm:prSet/>
      <dgm:spPr/>
      <dgm:t>
        <a:bodyPr/>
        <a:lstStyle/>
        <a:p>
          <a:endParaRPr lang="en-US"/>
        </a:p>
      </dgm:t>
    </dgm:pt>
    <dgm:pt modelId="{07FE6F1D-5FB6-479B-A894-A19A9D9AA67E}" type="sibTrans" cxnId="{AD2EA1E3-48AD-4CB8-98D3-14948001F536}">
      <dgm:prSet/>
      <dgm:spPr/>
      <dgm:t>
        <a:bodyPr/>
        <a:lstStyle/>
        <a:p>
          <a:endParaRPr lang="en-US"/>
        </a:p>
      </dgm:t>
    </dgm:pt>
    <dgm:pt modelId="{97B8E1C1-DAC7-446E-A104-2486236156B4}" type="pres">
      <dgm:prSet presAssocID="{FA2C302B-5D09-49C0-A2BC-818B63C2957E}" presName="root" presStyleCnt="0">
        <dgm:presLayoutVars>
          <dgm:dir/>
          <dgm:resizeHandles val="exact"/>
        </dgm:presLayoutVars>
      </dgm:prSet>
      <dgm:spPr/>
    </dgm:pt>
    <dgm:pt modelId="{81E71212-14A1-497E-BBAC-B5597C4E3A51}" type="pres">
      <dgm:prSet presAssocID="{39CC6A17-7829-4BA9-BE1C-7E3E81FADCBF}" presName="compNode" presStyleCnt="0"/>
      <dgm:spPr/>
    </dgm:pt>
    <dgm:pt modelId="{A560C4E1-A0AA-4452-B9CE-9736872C110E}" type="pres">
      <dgm:prSet presAssocID="{39CC6A17-7829-4BA9-BE1C-7E3E81FADCB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d"/>
        </a:ext>
      </dgm:extLst>
    </dgm:pt>
    <dgm:pt modelId="{9443C733-0512-4C8E-BFFB-B696A3BD49B4}" type="pres">
      <dgm:prSet presAssocID="{39CC6A17-7829-4BA9-BE1C-7E3E81FADCBF}" presName="spaceRect" presStyleCnt="0"/>
      <dgm:spPr/>
    </dgm:pt>
    <dgm:pt modelId="{F1052B70-AB3D-4909-BEF9-3E49AB5ADCDE}" type="pres">
      <dgm:prSet presAssocID="{39CC6A17-7829-4BA9-BE1C-7E3E81FADCBF}" presName="textRect" presStyleLbl="revTx" presStyleIdx="0" presStyleCnt="3">
        <dgm:presLayoutVars>
          <dgm:chMax val="1"/>
          <dgm:chPref val="1"/>
        </dgm:presLayoutVars>
      </dgm:prSet>
      <dgm:spPr/>
    </dgm:pt>
    <dgm:pt modelId="{CE1685B4-30AB-4452-BBD5-9FF4037A9A0D}" type="pres">
      <dgm:prSet presAssocID="{095E97E1-DE9F-4729-8D24-F41C94B8AAA7}" presName="sibTrans" presStyleCnt="0"/>
      <dgm:spPr/>
    </dgm:pt>
    <dgm:pt modelId="{F0AA7E19-FBC6-428E-A2CB-44A8B971C0D3}" type="pres">
      <dgm:prSet presAssocID="{BEEB7A7F-026F-491F-A48E-27A05B3D2B2E}" presName="compNode" presStyleCnt="0"/>
      <dgm:spPr/>
    </dgm:pt>
    <dgm:pt modelId="{EE41C2F9-97EE-4C26-A0FD-5CE12DC5C181}" type="pres">
      <dgm:prSet presAssocID="{BEEB7A7F-026F-491F-A48E-27A05B3D2B2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ent"/>
        </a:ext>
      </dgm:extLst>
    </dgm:pt>
    <dgm:pt modelId="{A3A5ACB2-D8D4-485D-AB3A-06A380DAD90E}" type="pres">
      <dgm:prSet presAssocID="{BEEB7A7F-026F-491F-A48E-27A05B3D2B2E}" presName="spaceRect" presStyleCnt="0"/>
      <dgm:spPr/>
    </dgm:pt>
    <dgm:pt modelId="{8FC98DCC-228D-4F6C-8757-1C5D481D7C7F}" type="pres">
      <dgm:prSet presAssocID="{BEEB7A7F-026F-491F-A48E-27A05B3D2B2E}" presName="textRect" presStyleLbl="revTx" presStyleIdx="1" presStyleCnt="3">
        <dgm:presLayoutVars>
          <dgm:chMax val="1"/>
          <dgm:chPref val="1"/>
        </dgm:presLayoutVars>
      </dgm:prSet>
      <dgm:spPr/>
    </dgm:pt>
    <dgm:pt modelId="{C8382755-9E1D-4867-A0A6-558A7DF31EB5}" type="pres">
      <dgm:prSet presAssocID="{2A5C5752-DCC2-474D-800A-CF7FAC88D55A}" presName="sibTrans" presStyleCnt="0"/>
      <dgm:spPr/>
    </dgm:pt>
    <dgm:pt modelId="{DD51E267-CD39-4557-B4CB-39A5A0478A56}" type="pres">
      <dgm:prSet presAssocID="{2BBE8DF4-1E69-4E9B-A6EA-45FC49007951}" presName="compNode" presStyleCnt="0"/>
      <dgm:spPr/>
    </dgm:pt>
    <dgm:pt modelId="{DF5FB807-DD4C-498B-91C6-EED9FF04E6F0}" type="pres">
      <dgm:prSet presAssocID="{2BBE8DF4-1E69-4E9B-A6EA-45FC4900795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rbindingen"/>
        </a:ext>
      </dgm:extLst>
    </dgm:pt>
    <dgm:pt modelId="{15917B95-F6A6-4540-B4FF-DDB61D45014F}" type="pres">
      <dgm:prSet presAssocID="{2BBE8DF4-1E69-4E9B-A6EA-45FC49007951}" presName="spaceRect" presStyleCnt="0"/>
      <dgm:spPr/>
    </dgm:pt>
    <dgm:pt modelId="{867B610E-1675-4944-8EAA-B03970B8F72B}" type="pres">
      <dgm:prSet presAssocID="{2BBE8DF4-1E69-4E9B-A6EA-45FC4900795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5BEB50E-A0BB-497E-83A4-F2DA7195A490}" srcId="{FA2C302B-5D09-49C0-A2BC-818B63C2957E}" destId="{BEEB7A7F-026F-491F-A48E-27A05B3D2B2E}" srcOrd="1" destOrd="0" parTransId="{DD07F256-D9D7-4AD5-AE68-2229ACED344B}" sibTransId="{2A5C5752-DCC2-474D-800A-CF7FAC88D55A}"/>
    <dgm:cxn modelId="{BD3C9E1A-BF8F-4413-B066-0A7D48A39C8B}" type="presOf" srcId="{BEEB7A7F-026F-491F-A48E-27A05B3D2B2E}" destId="{8FC98DCC-228D-4F6C-8757-1C5D481D7C7F}" srcOrd="0" destOrd="0" presId="urn:microsoft.com/office/officeart/2018/2/layout/IconLabelList"/>
    <dgm:cxn modelId="{D36BBC95-5C0A-42A8-B495-AC987DCE9FCF}" srcId="{FA2C302B-5D09-49C0-A2BC-818B63C2957E}" destId="{39CC6A17-7829-4BA9-BE1C-7E3E81FADCBF}" srcOrd="0" destOrd="0" parTransId="{C330875F-3887-4238-9234-E11B723069A0}" sibTransId="{095E97E1-DE9F-4729-8D24-F41C94B8AAA7}"/>
    <dgm:cxn modelId="{6F0DEEA2-E047-48D7-BA33-EED5EB287695}" type="presOf" srcId="{2BBE8DF4-1E69-4E9B-A6EA-45FC49007951}" destId="{867B610E-1675-4944-8EAA-B03970B8F72B}" srcOrd="0" destOrd="0" presId="urn:microsoft.com/office/officeart/2018/2/layout/IconLabelList"/>
    <dgm:cxn modelId="{61EA3AA4-58B7-4FF4-853A-D32ECC4D7BA5}" type="presOf" srcId="{FA2C302B-5D09-49C0-A2BC-818B63C2957E}" destId="{97B8E1C1-DAC7-446E-A104-2486236156B4}" srcOrd="0" destOrd="0" presId="urn:microsoft.com/office/officeart/2018/2/layout/IconLabelList"/>
    <dgm:cxn modelId="{AD2EA1E3-48AD-4CB8-98D3-14948001F536}" srcId="{FA2C302B-5D09-49C0-A2BC-818B63C2957E}" destId="{2BBE8DF4-1E69-4E9B-A6EA-45FC49007951}" srcOrd="2" destOrd="0" parTransId="{C72CD5B3-222F-40E2-B65B-1CE7066F602C}" sibTransId="{07FE6F1D-5FB6-479B-A894-A19A9D9AA67E}"/>
    <dgm:cxn modelId="{C5446AE6-6608-44F7-A891-7A26FB8A1026}" type="presOf" srcId="{39CC6A17-7829-4BA9-BE1C-7E3E81FADCBF}" destId="{F1052B70-AB3D-4909-BEF9-3E49AB5ADCDE}" srcOrd="0" destOrd="0" presId="urn:microsoft.com/office/officeart/2018/2/layout/IconLabelList"/>
    <dgm:cxn modelId="{EF17F9AC-C2BB-4B44-A4CB-C05B829A4856}" type="presParOf" srcId="{97B8E1C1-DAC7-446E-A104-2486236156B4}" destId="{81E71212-14A1-497E-BBAC-B5597C4E3A51}" srcOrd="0" destOrd="0" presId="urn:microsoft.com/office/officeart/2018/2/layout/IconLabelList"/>
    <dgm:cxn modelId="{1F4AC8C5-E0BF-4888-AEDC-B0C7E1253C6E}" type="presParOf" srcId="{81E71212-14A1-497E-BBAC-B5597C4E3A51}" destId="{A560C4E1-A0AA-4452-B9CE-9736872C110E}" srcOrd="0" destOrd="0" presId="urn:microsoft.com/office/officeart/2018/2/layout/IconLabelList"/>
    <dgm:cxn modelId="{1FF45460-45FC-4766-BE75-F311ACD03B9A}" type="presParOf" srcId="{81E71212-14A1-497E-BBAC-B5597C4E3A51}" destId="{9443C733-0512-4C8E-BFFB-B696A3BD49B4}" srcOrd="1" destOrd="0" presId="urn:microsoft.com/office/officeart/2018/2/layout/IconLabelList"/>
    <dgm:cxn modelId="{26AFD59A-29A5-4C37-8C57-567689F40ADE}" type="presParOf" srcId="{81E71212-14A1-497E-BBAC-B5597C4E3A51}" destId="{F1052B70-AB3D-4909-BEF9-3E49AB5ADCDE}" srcOrd="2" destOrd="0" presId="urn:microsoft.com/office/officeart/2018/2/layout/IconLabelList"/>
    <dgm:cxn modelId="{0FADE2E0-760A-4C80-B895-2AACCDF9CDC8}" type="presParOf" srcId="{97B8E1C1-DAC7-446E-A104-2486236156B4}" destId="{CE1685B4-30AB-4452-BBD5-9FF4037A9A0D}" srcOrd="1" destOrd="0" presId="urn:microsoft.com/office/officeart/2018/2/layout/IconLabelList"/>
    <dgm:cxn modelId="{D750E997-A58D-4E1F-9A38-F53D9ED09674}" type="presParOf" srcId="{97B8E1C1-DAC7-446E-A104-2486236156B4}" destId="{F0AA7E19-FBC6-428E-A2CB-44A8B971C0D3}" srcOrd="2" destOrd="0" presId="urn:microsoft.com/office/officeart/2018/2/layout/IconLabelList"/>
    <dgm:cxn modelId="{E2A5B642-5A32-4568-9FBA-AE578ADD215B}" type="presParOf" srcId="{F0AA7E19-FBC6-428E-A2CB-44A8B971C0D3}" destId="{EE41C2F9-97EE-4C26-A0FD-5CE12DC5C181}" srcOrd="0" destOrd="0" presId="urn:microsoft.com/office/officeart/2018/2/layout/IconLabelList"/>
    <dgm:cxn modelId="{16F031E6-765F-42F5-BAE6-18153D675E1B}" type="presParOf" srcId="{F0AA7E19-FBC6-428E-A2CB-44A8B971C0D3}" destId="{A3A5ACB2-D8D4-485D-AB3A-06A380DAD90E}" srcOrd="1" destOrd="0" presId="urn:microsoft.com/office/officeart/2018/2/layout/IconLabelList"/>
    <dgm:cxn modelId="{D1B40698-D943-4443-8188-979AA8F9C73F}" type="presParOf" srcId="{F0AA7E19-FBC6-428E-A2CB-44A8B971C0D3}" destId="{8FC98DCC-228D-4F6C-8757-1C5D481D7C7F}" srcOrd="2" destOrd="0" presId="urn:microsoft.com/office/officeart/2018/2/layout/IconLabelList"/>
    <dgm:cxn modelId="{6DF2D869-397A-4C44-BDA5-FE8468BFCA5A}" type="presParOf" srcId="{97B8E1C1-DAC7-446E-A104-2486236156B4}" destId="{C8382755-9E1D-4867-A0A6-558A7DF31EB5}" srcOrd="3" destOrd="0" presId="urn:microsoft.com/office/officeart/2018/2/layout/IconLabelList"/>
    <dgm:cxn modelId="{722FD2BE-51F4-4134-B4D6-C2AA30EA8358}" type="presParOf" srcId="{97B8E1C1-DAC7-446E-A104-2486236156B4}" destId="{DD51E267-CD39-4557-B4CB-39A5A0478A56}" srcOrd="4" destOrd="0" presId="urn:microsoft.com/office/officeart/2018/2/layout/IconLabelList"/>
    <dgm:cxn modelId="{1ACED3C2-21E0-4CDB-8211-D968FABD6678}" type="presParOf" srcId="{DD51E267-CD39-4557-B4CB-39A5A0478A56}" destId="{DF5FB807-DD4C-498B-91C6-EED9FF04E6F0}" srcOrd="0" destOrd="0" presId="urn:microsoft.com/office/officeart/2018/2/layout/IconLabelList"/>
    <dgm:cxn modelId="{B9942172-B33E-4F61-9AA7-5E6B4704C15C}" type="presParOf" srcId="{DD51E267-CD39-4557-B4CB-39A5A0478A56}" destId="{15917B95-F6A6-4540-B4FF-DDB61D45014F}" srcOrd="1" destOrd="0" presId="urn:microsoft.com/office/officeart/2018/2/layout/IconLabelList"/>
    <dgm:cxn modelId="{57B63AA6-0F7D-450E-8EFD-8C74B0D2BA85}" type="presParOf" srcId="{DD51E267-CD39-4557-B4CB-39A5A0478A56}" destId="{867B610E-1675-4944-8EAA-B03970B8F72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0C4E1-A0AA-4452-B9CE-9736872C110E}">
      <dsp:nvSpPr>
        <dsp:cNvPr id="0" name=""/>
        <dsp:cNvSpPr/>
      </dsp:nvSpPr>
      <dsp:spPr>
        <a:xfrm>
          <a:off x="349919" y="794999"/>
          <a:ext cx="569531" cy="5695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52B70-AB3D-4909-BEF9-3E49AB5ADCDE}">
      <dsp:nvSpPr>
        <dsp:cNvPr id="0" name=""/>
        <dsp:cNvSpPr/>
      </dsp:nvSpPr>
      <dsp:spPr>
        <a:xfrm>
          <a:off x="1872" y="1624281"/>
          <a:ext cx="1265625" cy="901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 err="1"/>
            <a:t>Our</a:t>
          </a:r>
          <a:r>
            <a:rPr lang="nl-NL" sz="1100" kern="1200" dirty="0"/>
            <a:t> </a:t>
          </a:r>
          <a:r>
            <a:rPr lang="nl-NL" sz="1100" kern="1200" dirty="0" err="1"/>
            <a:t>aim</a:t>
          </a:r>
          <a:r>
            <a:rPr lang="nl-NL" sz="1100" kern="1200" dirty="0"/>
            <a:t> is </a:t>
          </a:r>
          <a:r>
            <a:rPr lang="nl-NL" sz="1100" kern="1200" dirty="0" err="1"/>
            <a:t>to</a:t>
          </a:r>
          <a:r>
            <a:rPr lang="nl-NL" sz="1100" kern="1200" dirty="0"/>
            <a:t> </a:t>
          </a:r>
          <a:r>
            <a:rPr lang="nl-NL" sz="1100" kern="1200" dirty="0" err="1"/>
            <a:t>inspire</a:t>
          </a:r>
          <a:r>
            <a:rPr lang="nl-NL" sz="1100" kern="1200" dirty="0"/>
            <a:t> </a:t>
          </a:r>
          <a:r>
            <a:rPr lang="nl-NL" sz="1100" kern="1200" dirty="0" err="1"/>
            <a:t>people</a:t>
          </a:r>
          <a:r>
            <a:rPr lang="nl-NL" sz="1100" kern="1200" dirty="0"/>
            <a:t> </a:t>
          </a:r>
          <a:r>
            <a:rPr lang="nl-NL" sz="1100" kern="1200" dirty="0" err="1"/>
            <a:t>from</a:t>
          </a:r>
          <a:r>
            <a:rPr lang="nl-NL" sz="1100" kern="1200" dirty="0"/>
            <a:t> </a:t>
          </a:r>
          <a:r>
            <a:rPr lang="nl-NL" sz="1100" kern="1200" dirty="0" err="1"/>
            <a:t>around</a:t>
          </a:r>
          <a:r>
            <a:rPr lang="nl-NL" sz="1100" kern="1200" dirty="0"/>
            <a:t> </a:t>
          </a:r>
          <a:r>
            <a:rPr lang="nl-NL" sz="1100" kern="1200" dirty="0" err="1"/>
            <a:t>the</a:t>
          </a:r>
          <a:r>
            <a:rPr lang="nl-NL" sz="1100" kern="1200" dirty="0"/>
            <a:t> </a:t>
          </a:r>
          <a:r>
            <a:rPr lang="nl-NL" sz="1100" kern="1200" dirty="0" err="1"/>
            <a:t>world</a:t>
          </a:r>
          <a:r>
            <a:rPr lang="nl-NL" sz="1100" kern="1200" dirty="0"/>
            <a:t> </a:t>
          </a:r>
          <a:r>
            <a:rPr lang="nl-NL" sz="1100" kern="1200" dirty="0" err="1"/>
            <a:t>to</a:t>
          </a:r>
          <a:r>
            <a:rPr lang="nl-NL" sz="1100" kern="1200" dirty="0"/>
            <a:t> </a:t>
          </a:r>
          <a:r>
            <a:rPr lang="nl-NL" sz="1100" kern="1200" dirty="0" err="1"/>
            <a:t>facilitate</a:t>
          </a:r>
          <a:r>
            <a:rPr lang="nl-NL" sz="1100" kern="1200" dirty="0"/>
            <a:t> </a:t>
          </a:r>
          <a:r>
            <a:rPr lang="nl-NL" sz="1100" kern="1200" dirty="0" err="1"/>
            <a:t>for</a:t>
          </a:r>
          <a:r>
            <a:rPr lang="nl-NL" sz="1100" kern="1200" dirty="0"/>
            <a:t> </a:t>
          </a:r>
          <a:r>
            <a:rPr lang="nl-NL" sz="1100" kern="1200" dirty="0" err="1"/>
            <a:t>flourishing</a:t>
          </a:r>
          <a:r>
            <a:rPr lang="nl-NL" sz="1100" kern="1200" dirty="0"/>
            <a:t> </a:t>
          </a:r>
          <a:r>
            <a:rPr lang="nl-NL" sz="1100" kern="1200" dirty="0" err="1"/>
            <a:t>neighbourhoods</a:t>
          </a:r>
          <a:r>
            <a:rPr lang="nl-NL" sz="1100" kern="1200" dirty="0"/>
            <a:t>, </a:t>
          </a:r>
          <a:r>
            <a:rPr lang="nl-NL" sz="1100" kern="1200" dirty="0" err="1"/>
            <a:t>for</a:t>
          </a:r>
          <a:r>
            <a:rPr lang="nl-NL" sz="1100" kern="1200" dirty="0"/>
            <a:t> these </a:t>
          </a:r>
          <a:r>
            <a:rPr lang="nl-NL" sz="1100" kern="1200" dirty="0" err="1"/>
            <a:t>neighbourhoods</a:t>
          </a:r>
          <a:r>
            <a:rPr lang="nl-NL" sz="1100" kern="1200" dirty="0"/>
            <a:t> </a:t>
          </a:r>
          <a:r>
            <a:rPr lang="nl-NL" sz="1100" kern="1200" dirty="0" err="1"/>
            <a:t>to</a:t>
          </a:r>
          <a:r>
            <a:rPr lang="nl-NL" sz="1100" kern="1200" dirty="0"/>
            <a:t> </a:t>
          </a:r>
          <a:r>
            <a:rPr lang="nl-NL" sz="1100" kern="1200" dirty="0" err="1"/>
            <a:t>respond</a:t>
          </a:r>
          <a:r>
            <a:rPr lang="nl-NL" sz="1100" kern="1200" dirty="0"/>
            <a:t> </a:t>
          </a:r>
          <a:r>
            <a:rPr lang="nl-NL" sz="1100" kern="1200" dirty="0" err="1"/>
            <a:t>locally</a:t>
          </a:r>
          <a:r>
            <a:rPr lang="nl-NL" sz="1100" kern="1200" dirty="0"/>
            <a:t> </a:t>
          </a:r>
          <a:r>
            <a:rPr lang="nl-NL" sz="1100" kern="1200" dirty="0" err="1"/>
            <a:t>to</a:t>
          </a:r>
          <a:r>
            <a:rPr lang="nl-NL" sz="1100" kern="1200" dirty="0"/>
            <a:t> </a:t>
          </a:r>
          <a:r>
            <a:rPr lang="nl-NL" sz="1100" kern="1200" dirty="0" err="1"/>
            <a:t>the</a:t>
          </a:r>
          <a:r>
            <a:rPr lang="nl-NL" sz="1100" kern="1200" dirty="0"/>
            <a:t> </a:t>
          </a:r>
          <a:r>
            <a:rPr lang="nl-NL" sz="1100" kern="1200" dirty="0" err="1"/>
            <a:t>challenges</a:t>
          </a:r>
          <a:r>
            <a:rPr lang="nl-NL" sz="1100" kern="1200" dirty="0"/>
            <a:t> </a:t>
          </a:r>
          <a:r>
            <a:rPr lang="nl-NL" sz="1100" kern="1200" dirty="0" err="1"/>
            <a:t>they</a:t>
          </a:r>
          <a:r>
            <a:rPr lang="nl-NL" sz="1100" kern="1200" dirty="0"/>
            <a:t> face </a:t>
          </a:r>
          <a:r>
            <a:rPr lang="nl-NL" sz="1100" kern="1200" dirty="0" err="1"/>
            <a:t>and</a:t>
          </a:r>
          <a:r>
            <a:rPr lang="nl-NL" sz="1100" kern="1200" dirty="0"/>
            <a:t> </a:t>
          </a:r>
          <a:r>
            <a:rPr lang="nl-NL" sz="1100" kern="1200" dirty="0" err="1"/>
            <a:t>the</a:t>
          </a:r>
          <a:r>
            <a:rPr lang="nl-NL" sz="1100" kern="1200" dirty="0"/>
            <a:t> </a:t>
          </a:r>
          <a:r>
            <a:rPr lang="nl-NL" sz="1100" kern="1200" dirty="0" err="1"/>
            <a:t>dreams</a:t>
          </a:r>
          <a:r>
            <a:rPr lang="nl-NL" sz="1100" kern="1200" dirty="0"/>
            <a:t> </a:t>
          </a:r>
          <a:r>
            <a:rPr lang="nl-NL" sz="1100" kern="1200" dirty="0" err="1"/>
            <a:t>they</a:t>
          </a:r>
          <a:r>
            <a:rPr lang="nl-NL" sz="1100" kern="1200" dirty="0"/>
            <a:t> have. </a:t>
          </a:r>
          <a:endParaRPr lang="en-US" sz="1100" kern="1200" dirty="0"/>
        </a:p>
      </dsp:txBody>
      <dsp:txXfrm>
        <a:off x="1872" y="1624281"/>
        <a:ext cx="1265625" cy="901387"/>
      </dsp:txXfrm>
    </dsp:sp>
    <dsp:sp modelId="{EE41C2F9-97EE-4C26-A0FD-5CE12DC5C181}">
      <dsp:nvSpPr>
        <dsp:cNvPr id="0" name=""/>
        <dsp:cNvSpPr/>
      </dsp:nvSpPr>
      <dsp:spPr>
        <a:xfrm>
          <a:off x="1837028" y="794999"/>
          <a:ext cx="569531" cy="5695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98DCC-228D-4F6C-8757-1C5D481D7C7F}">
      <dsp:nvSpPr>
        <dsp:cNvPr id="0" name=""/>
        <dsp:cNvSpPr/>
      </dsp:nvSpPr>
      <dsp:spPr>
        <a:xfrm>
          <a:off x="1488981" y="1624281"/>
          <a:ext cx="1265625" cy="901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First </a:t>
          </a:r>
          <a:r>
            <a:rPr lang="nl-NL" sz="1100" kern="1200" dirty="0" err="1"/>
            <a:t>session</a:t>
          </a:r>
          <a:r>
            <a:rPr lang="nl-NL" sz="1100" kern="1200" dirty="0"/>
            <a:t> 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we focus on </a:t>
          </a:r>
          <a:r>
            <a:rPr lang="nl-NL" sz="1100" kern="1200" dirty="0" err="1"/>
            <a:t>investigating</a:t>
          </a:r>
          <a:r>
            <a:rPr lang="nl-NL" sz="1100" kern="1200" dirty="0"/>
            <a:t> </a:t>
          </a:r>
          <a:r>
            <a:rPr lang="nl-NL" sz="1100" kern="1200" dirty="0" err="1"/>
            <a:t>what</a:t>
          </a:r>
          <a:r>
            <a:rPr lang="nl-NL" sz="1100" kern="1200" dirty="0"/>
            <a:t> </a:t>
          </a:r>
          <a:r>
            <a:rPr lang="nl-NL" sz="1100" kern="1200" dirty="0" err="1"/>
            <a:t>flourishing</a:t>
          </a:r>
          <a:r>
            <a:rPr lang="nl-NL" sz="1100" kern="1200" dirty="0"/>
            <a:t> </a:t>
          </a:r>
          <a:r>
            <a:rPr lang="nl-NL" sz="1100" kern="1200" dirty="0" err="1"/>
            <a:t>neighbourhoods</a:t>
          </a:r>
          <a:r>
            <a:rPr lang="nl-NL" sz="1100" kern="1200" dirty="0"/>
            <a:t> </a:t>
          </a:r>
          <a:r>
            <a:rPr lang="nl-NL" sz="1100" kern="1200" dirty="0" err="1"/>
            <a:t>can</a:t>
          </a:r>
          <a:r>
            <a:rPr lang="nl-NL" sz="1100" kern="1200" dirty="0"/>
            <a:t> </a:t>
          </a:r>
          <a:r>
            <a:rPr lang="nl-NL" sz="1100" kern="1200" dirty="0" err="1"/>
            <a:t>achieve</a:t>
          </a:r>
          <a:r>
            <a:rPr lang="nl-NL" sz="1100" kern="1200" dirty="0"/>
            <a:t> </a:t>
          </a:r>
          <a:r>
            <a:rPr lang="nl-NL" sz="1100" kern="1200" dirty="0" err="1"/>
            <a:t>and</a:t>
          </a:r>
          <a:r>
            <a:rPr lang="nl-NL" sz="1100" kern="1200" dirty="0"/>
            <a:t> wat </a:t>
          </a:r>
          <a:r>
            <a:rPr lang="nl-NL" sz="1100" kern="1200" dirty="0" err="1"/>
            <a:t>can</a:t>
          </a:r>
          <a:r>
            <a:rPr lang="nl-NL" sz="1100" kern="1200" dirty="0"/>
            <a:t> </a:t>
          </a:r>
          <a:r>
            <a:rPr lang="nl-NL" sz="1100" kern="1200" dirty="0" err="1"/>
            <a:t>be</a:t>
          </a:r>
          <a:r>
            <a:rPr lang="nl-NL" sz="1100" kern="1200" dirty="0"/>
            <a:t> </a:t>
          </a:r>
          <a:r>
            <a:rPr lang="nl-NL" sz="1100" kern="1200" dirty="0" err="1"/>
            <a:t>done</a:t>
          </a:r>
          <a:r>
            <a:rPr lang="nl-NL" sz="1100" kern="1200" dirty="0"/>
            <a:t> </a:t>
          </a:r>
          <a:r>
            <a:rPr lang="nl-NL" sz="1100" kern="1200" dirty="0" err="1"/>
            <a:t>to</a:t>
          </a:r>
          <a:r>
            <a:rPr lang="nl-NL" sz="1100" kern="1200" dirty="0"/>
            <a:t> </a:t>
          </a:r>
          <a:r>
            <a:rPr lang="nl-NL" sz="1100" kern="1200" dirty="0" err="1"/>
            <a:t>see</a:t>
          </a:r>
          <a:r>
            <a:rPr lang="nl-NL" sz="1100" kern="1200" dirty="0"/>
            <a:t> </a:t>
          </a:r>
          <a:r>
            <a:rPr lang="nl-NL" sz="1100" kern="1200" dirty="0" err="1"/>
            <a:t>people</a:t>
          </a:r>
          <a:r>
            <a:rPr lang="nl-NL" sz="1100" kern="1200" dirty="0"/>
            <a:t> </a:t>
          </a:r>
          <a:r>
            <a:rPr lang="nl-NL" sz="1100" kern="1200" dirty="0" err="1"/>
            <a:t>decide</a:t>
          </a:r>
          <a:r>
            <a:rPr lang="nl-NL" sz="1100" kern="1200" dirty="0"/>
            <a:t> </a:t>
          </a:r>
          <a:r>
            <a:rPr lang="nl-NL" sz="1100" kern="1200" dirty="0" err="1"/>
            <a:t>to</a:t>
          </a:r>
          <a:r>
            <a:rPr lang="nl-NL" sz="1100" kern="1200" dirty="0"/>
            <a:t> </a:t>
          </a:r>
          <a:r>
            <a:rPr lang="nl-NL" sz="1100" kern="1200" dirty="0" err="1"/>
            <a:t>join</a:t>
          </a:r>
          <a:r>
            <a:rPr lang="nl-NL" sz="1100" kern="1200" dirty="0"/>
            <a:t> </a:t>
          </a:r>
          <a:r>
            <a:rPr lang="nl-NL" sz="1100" kern="1200" dirty="0" err="1"/>
            <a:t>activities</a:t>
          </a:r>
          <a:r>
            <a:rPr lang="nl-NL" sz="1100" kern="1200" dirty="0"/>
            <a:t> </a:t>
          </a:r>
          <a:r>
            <a:rPr lang="nl-NL" sz="1100" kern="1200" dirty="0" err="1"/>
            <a:t>for</a:t>
          </a:r>
          <a:r>
            <a:rPr lang="nl-NL" sz="1100" kern="1200" dirty="0"/>
            <a:t> a </a:t>
          </a:r>
          <a:r>
            <a:rPr lang="nl-NL" sz="1100" kern="1200" dirty="0" err="1"/>
            <a:t>better</a:t>
          </a:r>
          <a:r>
            <a:rPr lang="nl-NL" sz="1100" kern="1200" dirty="0"/>
            <a:t> </a:t>
          </a:r>
          <a:r>
            <a:rPr lang="nl-NL" sz="1100" kern="1200" dirty="0" err="1"/>
            <a:t>neighbourhood</a:t>
          </a:r>
          <a:r>
            <a:rPr lang="nl-NL" sz="1100" kern="1200" dirty="0"/>
            <a:t>. </a:t>
          </a:r>
          <a:endParaRPr lang="en-US" sz="1100" kern="1200" dirty="0"/>
        </a:p>
      </dsp:txBody>
      <dsp:txXfrm>
        <a:off x="1488981" y="1624281"/>
        <a:ext cx="1265625" cy="901387"/>
      </dsp:txXfrm>
    </dsp:sp>
    <dsp:sp modelId="{DF5FB807-DD4C-498B-91C6-EED9FF04E6F0}">
      <dsp:nvSpPr>
        <dsp:cNvPr id="0" name=""/>
        <dsp:cNvSpPr/>
      </dsp:nvSpPr>
      <dsp:spPr>
        <a:xfrm>
          <a:off x="3324138" y="794999"/>
          <a:ext cx="569531" cy="5695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B610E-1675-4944-8EAA-B03970B8F72B}">
      <dsp:nvSpPr>
        <dsp:cNvPr id="0" name=""/>
        <dsp:cNvSpPr/>
      </dsp:nvSpPr>
      <dsp:spPr>
        <a:xfrm>
          <a:off x="2976091" y="1624281"/>
          <a:ext cx="1265625" cy="901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Second </a:t>
          </a:r>
          <a:r>
            <a:rPr lang="nl-NL" sz="1100" kern="1200" dirty="0" err="1"/>
            <a:t>session</a:t>
          </a:r>
          <a:r>
            <a:rPr lang="nl-NL" sz="1100" kern="1200" dirty="0"/>
            <a:t> 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100" kern="1200" dirty="0"/>
            <a:t>we </a:t>
          </a:r>
          <a:r>
            <a:rPr lang="nl-NL" sz="1100" kern="1200" dirty="0" err="1"/>
            <a:t>shall</a:t>
          </a:r>
          <a:r>
            <a:rPr lang="nl-NL" sz="1100" kern="1200" dirty="0"/>
            <a:t> look at </a:t>
          </a:r>
          <a:r>
            <a:rPr lang="nl-NL" sz="1100" kern="1200" dirty="0" err="1"/>
            <a:t>the</a:t>
          </a:r>
          <a:r>
            <a:rPr lang="nl-NL" sz="1100" kern="1200" dirty="0"/>
            <a:t> </a:t>
          </a:r>
          <a:r>
            <a:rPr lang="nl-NL" sz="1100" kern="1200" dirty="0" err="1"/>
            <a:t>lessons</a:t>
          </a:r>
          <a:r>
            <a:rPr lang="nl-NL" sz="1100" kern="1200" dirty="0"/>
            <a:t> </a:t>
          </a:r>
          <a:r>
            <a:rPr lang="nl-NL" sz="1100" kern="1200" dirty="0" err="1"/>
            <a:t>learned</a:t>
          </a:r>
          <a:r>
            <a:rPr lang="nl-NL" sz="1100" kern="1200" dirty="0"/>
            <a:t> </a:t>
          </a:r>
          <a:r>
            <a:rPr lang="nl-NL" sz="1100" kern="1200" dirty="0" err="1"/>
            <a:t>since</a:t>
          </a:r>
          <a:r>
            <a:rPr lang="nl-NL" sz="1100" kern="1200" dirty="0"/>
            <a:t> </a:t>
          </a:r>
          <a:r>
            <a:rPr lang="nl-NL" sz="1100" kern="1200" dirty="0" err="1"/>
            <a:t>session</a:t>
          </a:r>
          <a:r>
            <a:rPr lang="nl-NL" sz="1100" kern="1200" dirty="0"/>
            <a:t> 1 </a:t>
          </a:r>
          <a:r>
            <a:rPr lang="nl-NL" sz="1100" kern="1200" dirty="0" err="1"/>
            <a:t>and</a:t>
          </a:r>
          <a:r>
            <a:rPr lang="nl-NL" sz="1100" kern="1200" dirty="0"/>
            <a:t> introduce </a:t>
          </a:r>
          <a:r>
            <a:rPr lang="nl-NL" sz="1100" kern="1200" dirty="0" err="1"/>
            <a:t>the</a:t>
          </a:r>
          <a:r>
            <a:rPr lang="nl-NL" sz="1100" kern="1200" dirty="0"/>
            <a:t> community life </a:t>
          </a:r>
          <a:r>
            <a:rPr lang="nl-NL" sz="1100" kern="1200" dirty="0" err="1"/>
            <a:t>competence</a:t>
          </a:r>
          <a:r>
            <a:rPr lang="nl-NL" sz="1100" kern="1200" dirty="0"/>
            <a:t> </a:t>
          </a:r>
          <a:r>
            <a:rPr lang="nl-NL" sz="1100" kern="1200" dirty="0" err="1"/>
            <a:t>process</a:t>
          </a:r>
          <a:r>
            <a:rPr lang="nl-NL" sz="1100" kern="1200" dirty="0"/>
            <a:t> </a:t>
          </a:r>
          <a:r>
            <a:rPr lang="nl-NL" sz="1100" kern="1200" dirty="0" err="1"/>
            <a:t>cycle</a:t>
          </a:r>
          <a:r>
            <a:rPr lang="nl-NL" sz="1100" kern="1200" dirty="0"/>
            <a:t>. </a:t>
          </a:r>
          <a:endParaRPr lang="en-US" sz="1100" kern="1200" dirty="0"/>
        </a:p>
      </dsp:txBody>
      <dsp:txXfrm>
        <a:off x="2976091" y="1624281"/>
        <a:ext cx="1265625" cy="901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E4FEF-6BA4-46F1-A1FD-AAC17D703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DA83BD0-A83D-46E5-BE55-4CF331969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E07F0B-1FA7-4AEC-9A18-DF19C0CF3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CC4E-D572-4438-BC1E-09E9348A9CE1}" type="datetimeFigureOut">
              <a:rPr lang="nl-BE" smtClean="0"/>
              <a:t>8/11/2021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2227D4-5B10-4BAC-A02E-E0920D24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F1745F-92A1-417A-9FA9-4457CD4A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1544-EA24-4CC2-B631-12C8321284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080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021ECE-2874-458E-88BE-BF1D0801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1A02744-B29F-44C5-BFD1-A9B2EF44E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C9C465-59AE-45D2-AD07-64C5C5FB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CC4E-D572-4438-BC1E-09E9348A9CE1}" type="datetimeFigureOut">
              <a:rPr lang="nl-BE" smtClean="0"/>
              <a:t>8/11/2021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372A18-0F05-4F9D-B214-44E1165AF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686D2-FED3-4561-9778-2F467EADC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1544-EA24-4CC2-B631-12C8321284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8427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9E31A71-9308-4A62-AB2D-DA9FAFD2C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EF4A32-58F0-4DA4-85E4-D43E24721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AFEB2B-AFAE-43C8-8607-510DD30FE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CC4E-D572-4438-BC1E-09E9348A9CE1}" type="datetimeFigureOut">
              <a:rPr lang="nl-BE" smtClean="0"/>
              <a:t>8/11/2021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EFA21D-FD9B-4391-8815-E6E9F5F3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F1AC1B-28A6-4891-9737-A2F012F0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1544-EA24-4CC2-B631-12C8321284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74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413DF0-BA0D-4BF1-AE94-448DC50E7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D172ED-C619-448F-BE1D-D367816F7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BE3465-1A58-43F6-A890-CC5B6FC75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CC4E-D572-4438-BC1E-09E9348A9CE1}" type="datetimeFigureOut">
              <a:rPr lang="nl-BE" smtClean="0"/>
              <a:t>8/11/2021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99B316-76EF-4B6A-BA2C-EC52C5E01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F2705D-01BB-4122-9483-4A4A85B1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1544-EA24-4CC2-B631-12C8321284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147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6B6AC-58A6-422E-948F-3882E197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BCD8C3A-C456-4A82-B075-EA05B3FD8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E8C33C-5689-4D94-86CC-E79E6E0E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CC4E-D572-4438-BC1E-09E9348A9CE1}" type="datetimeFigureOut">
              <a:rPr lang="nl-BE" smtClean="0"/>
              <a:t>8/11/2021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BE5A4DD-6FA5-486C-A7C9-F2A445A9C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E417D5-3CEE-4A7B-BD78-2C0AAC519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1544-EA24-4CC2-B631-12C8321284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536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DDEA4-8044-48B4-B7AB-2BB29D64A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1D481F-AAAC-4429-92D1-6BB5CEFF2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8B5E08-E6E6-4201-B5AF-DF4294A83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7B144E-B7AE-4FCE-898C-B4FB77D2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CC4E-D572-4438-BC1E-09E9348A9CE1}" type="datetimeFigureOut">
              <a:rPr lang="nl-BE" smtClean="0"/>
              <a:t>8/11/2021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05C6BB8-8BF8-4A0B-8DCE-6C632CB9D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02C9662-23EB-47B7-ABA8-4CF23048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1544-EA24-4CC2-B631-12C8321284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235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4ED683-9284-4DA8-83DC-B02A615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892852-0F49-4550-BB1C-CCCA9BA22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62733CC-8BE7-4680-A0AB-6A71EEC6A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7BEB46D-02B2-4ACC-A146-C2EAD9EE1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E9940D8-88D6-4D03-BC5B-686CB5F82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6904363-7B7C-4AC3-A6F4-F3A2428D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CC4E-D572-4438-BC1E-09E9348A9CE1}" type="datetimeFigureOut">
              <a:rPr lang="nl-BE" smtClean="0"/>
              <a:t>8/11/2021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25C07FA-EFC5-4D45-AF42-B7DF4934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9D3A884-5DAE-4677-A734-16BECB3B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1544-EA24-4CC2-B631-12C8321284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286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64122-6A6D-4194-A77A-20742313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EE164E5-6224-483F-8624-28035152A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CC4E-D572-4438-BC1E-09E9348A9CE1}" type="datetimeFigureOut">
              <a:rPr lang="nl-BE" smtClean="0"/>
              <a:t>8/11/2021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DD49E24-DC37-4EBD-92E9-D56C0C07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3DBD79-E29D-43B9-AF5B-2EEFD779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1544-EA24-4CC2-B631-12C8321284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587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58A1E7-94BA-4A04-92F0-9C903DEB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CC4E-D572-4438-BC1E-09E9348A9CE1}" type="datetimeFigureOut">
              <a:rPr lang="nl-BE" smtClean="0"/>
              <a:t>8/11/2021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5667FED-308A-4F10-9A81-977FC581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98C460-3295-4B99-9074-E16D5D6F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1544-EA24-4CC2-B631-12C8321284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666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E92933-41D8-4A98-86D8-81DD9B7C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0FC2D4-5E5F-4623-9341-D6D80AAB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65F4D4-FBF4-4C56-8077-981C16FF3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9B42675-BB5D-45AB-8D5E-E18AAFCBE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CC4E-D572-4438-BC1E-09E9348A9CE1}" type="datetimeFigureOut">
              <a:rPr lang="nl-BE" smtClean="0"/>
              <a:t>8/11/2021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B0261A0-300E-41FE-BCC6-588DFC8EA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C299D2-7486-40EF-97F4-2D72227C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1544-EA24-4CC2-B631-12C8321284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478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3D84BE-86F8-4B2B-9386-5C8DDCAA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012EB55-6878-42BE-8BAC-B64688123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E8A7476-370B-454E-B536-59B10E789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BDCA7F-B767-4922-9C02-5C74303A0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CC4E-D572-4438-BC1E-09E9348A9CE1}" type="datetimeFigureOut">
              <a:rPr lang="nl-BE" smtClean="0"/>
              <a:t>8/11/2021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3ED45AA-94DC-4BF1-B609-F483B911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D1A2CA7-6D5E-4126-A8EF-D4148822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B1544-EA24-4CC2-B631-12C8321284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639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2617B24-B28E-4715-81D1-9BE01CE0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5A624A-73B1-420D-B250-32BBEE42B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F7252B-F42F-49F7-9D5E-2EF9E53473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1CC4E-D572-4438-BC1E-09E9348A9CE1}" type="datetimeFigureOut">
              <a:rPr lang="nl-BE" smtClean="0"/>
              <a:t>8/11/2021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FB3D8D-96CF-440A-A41A-8A8386E43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A6E3D5-6105-4590-9CCB-C2981C2D4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B1544-EA24-4CC2-B631-12C83212843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943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9139B2-F5C1-410C-8804-F327F288B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pPr algn="l"/>
            <a:r>
              <a:rPr lang="nl-NL" sz="6100"/>
              <a:t>Flourishing neighbourhoods</a:t>
            </a:r>
            <a:br>
              <a:rPr lang="nl-NL" sz="6100"/>
            </a:br>
            <a:r>
              <a:rPr lang="nl-NL" sz="6100"/>
              <a:t>a webinar organised by The Constellation</a:t>
            </a:r>
            <a:endParaRPr lang="nl-BE" sz="610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C1E8631-0F81-494C-8CC0-81D65A553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nl-NL" err="1"/>
              <a:t>with</a:t>
            </a:r>
            <a:r>
              <a:rPr lang="nl-NL"/>
              <a:t> Jan Somers </a:t>
            </a:r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DB08BDC-7236-451B-AC55-5565790C4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241576"/>
            <a:ext cx="4087368" cy="4056712"/>
          </a:xfrm>
          <a:prstGeom prst="rect">
            <a:avLst/>
          </a:prstGeom>
        </p:spPr>
      </p:pic>
      <p:sp>
        <p:nvSpPr>
          <p:cNvPr id="7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6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78286-4561-4951-9C55-5AC505DB5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4E8C51-63B9-427C-B0C0-800620B0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3700"/>
              <a:t>What we can learn from Vilvoorde (B) neighborhoods:</a:t>
            </a:r>
            <a:endParaRPr lang="nl-BE" sz="37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EACD7F-984A-4D77-8195-012C59D84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nl-NL" sz="1300" dirty="0" err="1"/>
              <a:t>Started</a:t>
            </a:r>
            <a:r>
              <a:rPr lang="nl-NL" sz="1300" dirty="0"/>
              <a:t> </a:t>
            </a:r>
            <a:r>
              <a:rPr lang="nl-NL" sz="1300" dirty="0" err="1"/>
              <a:t>with</a:t>
            </a:r>
            <a:r>
              <a:rPr lang="nl-NL" sz="1300" dirty="0"/>
              <a:t> 1 </a:t>
            </a:r>
            <a:r>
              <a:rPr lang="nl-NL" sz="1300" dirty="0" err="1"/>
              <a:t>neigbourhood</a:t>
            </a:r>
            <a:r>
              <a:rPr lang="nl-NL" sz="1300" dirty="0"/>
              <a:t>  (</a:t>
            </a:r>
            <a:r>
              <a:rPr lang="nl-NL" sz="1300" dirty="0" err="1"/>
              <a:t>Faubourg</a:t>
            </a:r>
            <a:r>
              <a:rPr lang="nl-NL" sz="1300" dirty="0"/>
              <a:t>) </a:t>
            </a:r>
            <a:r>
              <a:rPr lang="nl-NL" sz="1300" dirty="0" err="1"/>
              <a:t>and</a:t>
            </a:r>
            <a:r>
              <a:rPr lang="nl-NL" sz="1300" dirty="0"/>
              <a:t> </a:t>
            </a:r>
            <a:r>
              <a:rPr lang="nl-NL" sz="1300" dirty="0" err="1"/>
              <a:t>based</a:t>
            </a:r>
            <a:r>
              <a:rPr lang="nl-NL" sz="1300" dirty="0"/>
              <a:t> on </a:t>
            </a:r>
            <a:r>
              <a:rPr lang="nl-NL" sz="1300" dirty="0" err="1"/>
              <a:t>its</a:t>
            </a:r>
            <a:r>
              <a:rPr lang="nl-NL" sz="1300" dirty="0"/>
              <a:t> </a:t>
            </a:r>
            <a:r>
              <a:rPr lang="nl-NL" sz="1300" dirty="0" err="1"/>
              <a:t>success</a:t>
            </a:r>
            <a:r>
              <a:rPr lang="nl-NL" sz="1300" dirty="0"/>
              <a:t>, expanded </a:t>
            </a:r>
            <a:r>
              <a:rPr lang="nl-NL" sz="1300" dirty="0" err="1"/>
              <a:t>to</a:t>
            </a:r>
            <a:r>
              <a:rPr lang="nl-NL" sz="1300" dirty="0"/>
              <a:t> </a:t>
            </a:r>
            <a:r>
              <a:rPr lang="nl-NL" sz="1300" dirty="0" err="1"/>
              <a:t>other</a:t>
            </a:r>
            <a:r>
              <a:rPr lang="nl-NL" sz="1300" dirty="0"/>
              <a:t> </a:t>
            </a:r>
            <a:r>
              <a:rPr lang="nl-NL" sz="1300" dirty="0" err="1"/>
              <a:t>neighborhoods</a:t>
            </a:r>
            <a:r>
              <a:rPr lang="nl-NL" sz="1300" dirty="0"/>
              <a:t> of Vilvoorde.</a:t>
            </a:r>
          </a:p>
          <a:p>
            <a:r>
              <a:rPr lang="nl-NL" sz="1300" dirty="0" err="1"/>
              <a:t>Faubourg</a:t>
            </a:r>
            <a:r>
              <a:rPr lang="nl-NL" sz="1300" dirty="0"/>
              <a:t> </a:t>
            </a:r>
            <a:r>
              <a:rPr lang="nl-NL" sz="1300" u="sng" dirty="0" err="1"/>
              <a:t>started</a:t>
            </a:r>
            <a:r>
              <a:rPr lang="nl-NL" sz="1300" u="sng" dirty="0"/>
              <a:t> </a:t>
            </a:r>
            <a:r>
              <a:rPr lang="nl-NL" sz="1300" u="sng" dirty="0" err="1"/>
              <a:t>with</a:t>
            </a:r>
            <a:r>
              <a:rPr lang="nl-NL" sz="1300" u="sng" dirty="0"/>
              <a:t> small </a:t>
            </a:r>
            <a:r>
              <a:rPr lang="nl-NL" sz="1300" u="sng" dirty="0" err="1"/>
              <a:t>group</a:t>
            </a:r>
            <a:r>
              <a:rPr lang="nl-NL" sz="1300" u="sng" dirty="0"/>
              <a:t> </a:t>
            </a:r>
            <a:r>
              <a:rPr lang="nl-NL" sz="1300" dirty="0" err="1"/>
              <a:t>that</a:t>
            </a:r>
            <a:r>
              <a:rPr lang="nl-NL" sz="1300" dirty="0"/>
              <a:t> </a:t>
            </a:r>
            <a:r>
              <a:rPr lang="nl-NL" sz="1300" dirty="0" err="1"/>
              <a:t>connected</a:t>
            </a:r>
            <a:r>
              <a:rPr lang="nl-NL" sz="1300" dirty="0"/>
              <a:t> via SALT </a:t>
            </a:r>
            <a:r>
              <a:rPr lang="nl-NL" sz="1300" dirty="0" err="1"/>
              <a:t>conversations</a:t>
            </a:r>
            <a:r>
              <a:rPr lang="nl-NL" sz="1300" dirty="0"/>
              <a:t> in a </a:t>
            </a:r>
            <a:r>
              <a:rPr lang="nl-NL" sz="1300" dirty="0" err="1"/>
              <a:t>central</a:t>
            </a:r>
            <a:r>
              <a:rPr lang="nl-NL" sz="1300" dirty="0"/>
              <a:t> </a:t>
            </a:r>
            <a:r>
              <a:rPr lang="nl-NL" sz="1300" dirty="0" err="1"/>
              <a:t>place</a:t>
            </a:r>
            <a:r>
              <a:rPr lang="nl-NL" sz="1300" dirty="0"/>
              <a:t> . These </a:t>
            </a:r>
            <a:r>
              <a:rPr lang="nl-NL" sz="1300" dirty="0" err="1"/>
              <a:t>experiences</a:t>
            </a:r>
            <a:r>
              <a:rPr lang="nl-NL" sz="1300" dirty="0"/>
              <a:t> led </a:t>
            </a:r>
            <a:r>
              <a:rPr lang="nl-NL" sz="1300" dirty="0" err="1"/>
              <a:t>the</a:t>
            </a:r>
            <a:r>
              <a:rPr lang="nl-NL" sz="1300" dirty="0"/>
              <a:t> </a:t>
            </a:r>
            <a:r>
              <a:rPr lang="nl-NL" sz="1300" u="sng" dirty="0" err="1"/>
              <a:t>participants</a:t>
            </a:r>
            <a:r>
              <a:rPr lang="nl-NL" sz="1300" u="sng" dirty="0"/>
              <a:t> </a:t>
            </a:r>
            <a:r>
              <a:rPr lang="nl-NL" sz="1300" u="sng" dirty="0" err="1"/>
              <a:t>to</a:t>
            </a:r>
            <a:r>
              <a:rPr lang="nl-NL" sz="1300" u="sng" dirty="0"/>
              <a:t> invite </a:t>
            </a:r>
            <a:r>
              <a:rPr lang="nl-NL" sz="1300" u="sng" dirty="0" err="1"/>
              <a:t>others</a:t>
            </a:r>
            <a:r>
              <a:rPr lang="nl-NL" sz="1300" u="sng" dirty="0"/>
              <a:t> </a:t>
            </a:r>
            <a:r>
              <a:rPr lang="nl-NL" sz="1300" dirty="0"/>
              <a:t>in as well. A team of </a:t>
            </a:r>
            <a:r>
              <a:rPr lang="nl-NL" sz="1300" dirty="0" err="1"/>
              <a:t>volunteers</a:t>
            </a:r>
            <a:r>
              <a:rPr lang="nl-NL" sz="1300" dirty="0"/>
              <a:t> was </a:t>
            </a:r>
            <a:r>
              <a:rPr lang="nl-NL" sz="1300" dirty="0" err="1"/>
              <a:t>established</a:t>
            </a:r>
            <a:r>
              <a:rPr lang="nl-NL" sz="1300" dirty="0"/>
              <a:t> </a:t>
            </a:r>
            <a:r>
              <a:rPr lang="nl-NL" sz="1300" dirty="0" err="1"/>
              <a:t>to</a:t>
            </a:r>
            <a:r>
              <a:rPr lang="nl-NL" sz="1300" dirty="0"/>
              <a:t> </a:t>
            </a:r>
            <a:r>
              <a:rPr lang="nl-NL" sz="1300" u="sng" dirty="0" err="1"/>
              <a:t>organise</a:t>
            </a:r>
            <a:r>
              <a:rPr lang="nl-NL" sz="1300" u="sng" dirty="0"/>
              <a:t> a community event </a:t>
            </a:r>
            <a:r>
              <a:rPr lang="nl-NL" sz="1300" dirty="0"/>
              <a:t>. </a:t>
            </a:r>
            <a:r>
              <a:rPr lang="nl-NL" sz="1300" dirty="0" err="1"/>
              <a:t>This</a:t>
            </a:r>
            <a:r>
              <a:rPr lang="nl-NL" sz="1300" dirty="0"/>
              <a:t> led </a:t>
            </a:r>
            <a:r>
              <a:rPr lang="nl-NL" sz="1300" dirty="0" err="1"/>
              <a:t>people</a:t>
            </a:r>
            <a:r>
              <a:rPr lang="nl-NL" sz="1300" dirty="0"/>
              <a:t> </a:t>
            </a:r>
            <a:r>
              <a:rPr lang="nl-NL" sz="1300" dirty="0" err="1"/>
              <a:t>from</a:t>
            </a:r>
            <a:r>
              <a:rPr lang="nl-NL" sz="1300" dirty="0"/>
              <a:t> </a:t>
            </a:r>
            <a:r>
              <a:rPr lang="nl-NL" sz="1300" dirty="0" err="1"/>
              <a:t>Faubourg</a:t>
            </a:r>
            <a:r>
              <a:rPr lang="nl-NL" sz="1300" dirty="0"/>
              <a:t> </a:t>
            </a:r>
            <a:r>
              <a:rPr lang="nl-NL" sz="1300" dirty="0" err="1"/>
              <a:t>sharing</a:t>
            </a:r>
            <a:r>
              <a:rPr lang="nl-NL" sz="1300" dirty="0"/>
              <a:t> </a:t>
            </a:r>
            <a:r>
              <a:rPr lang="nl-NL" sz="1300" dirty="0" err="1"/>
              <a:t>their</a:t>
            </a:r>
            <a:r>
              <a:rPr lang="nl-NL" sz="1300" dirty="0"/>
              <a:t> </a:t>
            </a:r>
            <a:r>
              <a:rPr lang="nl-NL" sz="1300" dirty="0" err="1"/>
              <a:t>dream</a:t>
            </a:r>
            <a:r>
              <a:rPr lang="nl-NL" sz="1300" dirty="0"/>
              <a:t> </a:t>
            </a:r>
            <a:r>
              <a:rPr lang="nl-NL" sz="1300" dirty="0" err="1"/>
              <a:t>for</a:t>
            </a:r>
            <a:r>
              <a:rPr lang="nl-NL" sz="1300" dirty="0"/>
              <a:t> </a:t>
            </a:r>
            <a:r>
              <a:rPr lang="nl-NL" sz="1300" dirty="0" err="1"/>
              <a:t>the</a:t>
            </a:r>
            <a:r>
              <a:rPr lang="nl-NL" sz="1300" dirty="0"/>
              <a:t> community </a:t>
            </a:r>
            <a:r>
              <a:rPr lang="nl-NL" sz="1300" dirty="0" err="1"/>
              <a:t>which</a:t>
            </a:r>
            <a:r>
              <a:rPr lang="nl-NL" sz="1300" dirty="0"/>
              <a:t> in turn led </a:t>
            </a:r>
            <a:r>
              <a:rPr lang="nl-NL" sz="1300" dirty="0" err="1"/>
              <a:t>to</a:t>
            </a:r>
            <a:r>
              <a:rPr lang="nl-NL" sz="1300" dirty="0"/>
              <a:t> </a:t>
            </a:r>
            <a:r>
              <a:rPr lang="nl-NL" sz="1300" dirty="0" err="1"/>
              <a:t>doable</a:t>
            </a:r>
            <a:r>
              <a:rPr lang="nl-NL" sz="1300" dirty="0"/>
              <a:t> actions, </a:t>
            </a:r>
            <a:r>
              <a:rPr lang="nl-NL" sz="1300" dirty="0" err="1"/>
              <a:t>supported</a:t>
            </a:r>
            <a:r>
              <a:rPr lang="nl-NL" sz="1300" dirty="0"/>
              <a:t> </a:t>
            </a:r>
            <a:r>
              <a:rPr lang="nl-NL" sz="1300" dirty="0" err="1"/>
              <a:t>by</a:t>
            </a:r>
            <a:r>
              <a:rPr lang="nl-NL" sz="1300" dirty="0"/>
              <a:t> </a:t>
            </a:r>
            <a:r>
              <a:rPr lang="nl-NL" sz="1300" dirty="0" err="1"/>
              <a:t>the</a:t>
            </a:r>
            <a:r>
              <a:rPr lang="nl-NL" sz="1300" dirty="0"/>
              <a:t> </a:t>
            </a:r>
            <a:r>
              <a:rPr lang="nl-NL" sz="1300" dirty="0" err="1"/>
              <a:t>city</a:t>
            </a:r>
            <a:r>
              <a:rPr lang="nl-NL" sz="1300" dirty="0"/>
              <a:t> council.</a:t>
            </a:r>
          </a:p>
          <a:p>
            <a:r>
              <a:rPr lang="nl-NL" sz="1300" dirty="0"/>
              <a:t>The </a:t>
            </a:r>
            <a:r>
              <a:rPr lang="nl-NL" sz="1300" dirty="0" err="1"/>
              <a:t>other</a:t>
            </a:r>
            <a:r>
              <a:rPr lang="nl-NL" sz="1300" dirty="0"/>
              <a:t> Vilvoorde </a:t>
            </a:r>
            <a:r>
              <a:rPr lang="nl-NL" sz="1300" dirty="0" err="1"/>
              <a:t>communities</a:t>
            </a:r>
            <a:r>
              <a:rPr lang="nl-NL" sz="1300" dirty="0"/>
              <a:t> </a:t>
            </a:r>
            <a:r>
              <a:rPr lang="nl-NL" sz="1300" dirty="0" err="1"/>
              <a:t>started</a:t>
            </a:r>
            <a:r>
              <a:rPr lang="nl-NL" sz="1300" dirty="0"/>
              <a:t> </a:t>
            </a:r>
            <a:r>
              <a:rPr lang="nl-NL" sz="1300" dirty="0" err="1"/>
              <a:t>with</a:t>
            </a:r>
            <a:r>
              <a:rPr lang="nl-NL" sz="1300" dirty="0"/>
              <a:t> small </a:t>
            </a:r>
            <a:r>
              <a:rPr lang="nl-NL" sz="1300" dirty="0" err="1"/>
              <a:t>group</a:t>
            </a:r>
            <a:r>
              <a:rPr lang="nl-NL" sz="1300" dirty="0"/>
              <a:t> </a:t>
            </a:r>
            <a:r>
              <a:rPr lang="nl-NL" sz="1300" dirty="0" err="1"/>
              <a:t>conversations</a:t>
            </a:r>
            <a:r>
              <a:rPr lang="nl-NL" sz="1300" dirty="0"/>
              <a:t>. People </a:t>
            </a:r>
            <a:r>
              <a:rPr lang="nl-NL" sz="1300" dirty="0" err="1"/>
              <a:t>were</a:t>
            </a:r>
            <a:r>
              <a:rPr lang="nl-NL" sz="1300" dirty="0"/>
              <a:t> </a:t>
            </a:r>
            <a:r>
              <a:rPr lang="nl-NL" sz="1300" dirty="0" err="1"/>
              <a:t>invited</a:t>
            </a:r>
            <a:r>
              <a:rPr lang="nl-NL" sz="1300" dirty="0"/>
              <a:t> </a:t>
            </a:r>
            <a:r>
              <a:rPr lang="nl-NL" sz="1300" dirty="0" err="1"/>
              <a:t>to</a:t>
            </a:r>
            <a:r>
              <a:rPr lang="nl-NL" sz="1300" dirty="0"/>
              <a:t> share </a:t>
            </a:r>
            <a:r>
              <a:rPr lang="nl-NL" sz="1300" dirty="0" err="1"/>
              <a:t>their</a:t>
            </a:r>
            <a:r>
              <a:rPr lang="nl-NL" sz="1300" dirty="0"/>
              <a:t> </a:t>
            </a:r>
            <a:r>
              <a:rPr lang="nl-NL" sz="1300" dirty="0" err="1"/>
              <a:t>sentiments</a:t>
            </a:r>
            <a:r>
              <a:rPr lang="nl-NL" sz="1300" dirty="0"/>
              <a:t> </a:t>
            </a:r>
            <a:r>
              <a:rPr lang="nl-NL" sz="1300" dirty="0" err="1"/>
              <a:t>about</a:t>
            </a:r>
            <a:r>
              <a:rPr lang="nl-NL" sz="1300" dirty="0"/>
              <a:t> </a:t>
            </a:r>
            <a:r>
              <a:rPr lang="nl-NL" sz="1300" dirty="0" err="1"/>
              <a:t>the</a:t>
            </a:r>
            <a:r>
              <a:rPr lang="nl-NL" sz="1300" dirty="0"/>
              <a:t> </a:t>
            </a:r>
            <a:r>
              <a:rPr lang="nl-NL" sz="1300" dirty="0" err="1"/>
              <a:t>neighborhood</a:t>
            </a:r>
            <a:r>
              <a:rPr lang="nl-NL" sz="1300" dirty="0"/>
              <a:t> – </a:t>
            </a:r>
            <a:r>
              <a:rPr lang="nl-NL" sz="1300" dirty="0" err="1"/>
              <a:t>framed</a:t>
            </a:r>
            <a:r>
              <a:rPr lang="nl-NL" sz="1300" dirty="0"/>
              <a:t> in a </a:t>
            </a:r>
            <a:r>
              <a:rPr lang="nl-NL" sz="1300" dirty="0" err="1"/>
              <a:t>positive</a:t>
            </a:r>
            <a:r>
              <a:rPr lang="nl-NL" sz="1300" dirty="0"/>
              <a:t>, </a:t>
            </a:r>
            <a:r>
              <a:rPr lang="nl-NL" sz="1300" dirty="0" err="1"/>
              <a:t>dreambased</a:t>
            </a:r>
            <a:r>
              <a:rPr lang="nl-NL" sz="1300" dirty="0"/>
              <a:t> way. The shared </a:t>
            </a:r>
            <a:r>
              <a:rPr lang="nl-NL" sz="1300" dirty="0" err="1"/>
              <a:t>dream</a:t>
            </a:r>
            <a:r>
              <a:rPr lang="nl-NL" sz="1300" dirty="0"/>
              <a:t> </a:t>
            </a:r>
            <a:r>
              <a:rPr lang="nl-NL" sz="1300" dirty="0" err="1"/>
              <a:t>helped</a:t>
            </a:r>
            <a:r>
              <a:rPr lang="nl-NL" sz="1300" dirty="0"/>
              <a:t> </a:t>
            </a:r>
            <a:r>
              <a:rPr lang="nl-NL" sz="1300" dirty="0" err="1"/>
              <a:t>connecting</a:t>
            </a:r>
            <a:r>
              <a:rPr lang="nl-NL" sz="1300" dirty="0"/>
              <a:t> </a:t>
            </a:r>
            <a:r>
              <a:rPr lang="nl-NL" sz="1300" dirty="0" err="1"/>
              <a:t>the</a:t>
            </a:r>
            <a:r>
              <a:rPr lang="nl-NL" sz="1300" dirty="0"/>
              <a:t> </a:t>
            </a:r>
            <a:r>
              <a:rPr lang="nl-NL" sz="1300" dirty="0" err="1"/>
              <a:t>people</a:t>
            </a:r>
            <a:r>
              <a:rPr lang="nl-NL" sz="1300" dirty="0"/>
              <a:t> </a:t>
            </a:r>
            <a:r>
              <a:rPr lang="nl-NL" sz="1300" dirty="0" err="1"/>
              <a:t>and</a:t>
            </a:r>
            <a:r>
              <a:rPr lang="nl-NL" sz="1300" dirty="0"/>
              <a:t> </a:t>
            </a:r>
            <a:r>
              <a:rPr lang="nl-NL" sz="1300" dirty="0" err="1"/>
              <a:t>to</a:t>
            </a:r>
            <a:r>
              <a:rPr lang="nl-NL" sz="1300" dirty="0"/>
              <a:t> </a:t>
            </a:r>
            <a:r>
              <a:rPr lang="nl-NL" sz="1300" dirty="0" err="1"/>
              <a:t>expand</a:t>
            </a:r>
            <a:r>
              <a:rPr lang="nl-NL" sz="1300" dirty="0"/>
              <a:t> </a:t>
            </a:r>
            <a:r>
              <a:rPr lang="nl-NL" sz="1300" dirty="0" err="1"/>
              <a:t>the</a:t>
            </a:r>
            <a:r>
              <a:rPr lang="nl-NL" sz="1300" dirty="0"/>
              <a:t> </a:t>
            </a:r>
            <a:r>
              <a:rPr lang="nl-NL" sz="1300" dirty="0" err="1"/>
              <a:t>number</a:t>
            </a:r>
            <a:r>
              <a:rPr lang="nl-NL" sz="1300" dirty="0"/>
              <a:t> of </a:t>
            </a:r>
            <a:r>
              <a:rPr lang="nl-NL" sz="1300" dirty="0" err="1"/>
              <a:t>participants</a:t>
            </a:r>
            <a:r>
              <a:rPr lang="nl-NL" sz="1300" dirty="0"/>
              <a:t> </a:t>
            </a:r>
            <a:r>
              <a:rPr lang="nl-NL" sz="1300" dirty="0" err="1"/>
              <a:t>from</a:t>
            </a:r>
            <a:r>
              <a:rPr lang="nl-NL" sz="1300" dirty="0"/>
              <a:t> </a:t>
            </a:r>
            <a:r>
              <a:rPr lang="nl-NL" sz="1300" dirty="0" err="1"/>
              <a:t>the</a:t>
            </a:r>
            <a:r>
              <a:rPr lang="nl-NL" sz="1300" dirty="0"/>
              <a:t> </a:t>
            </a:r>
            <a:r>
              <a:rPr lang="nl-NL" sz="1300" dirty="0" err="1"/>
              <a:t>neibourhood</a:t>
            </a:r>
            <a:r>
              <a:rPr lang="nl-NL" sz="1300" dirty="0"/>
              <a:t>. </a:t>
            </a:r>
            <a:r>
              <a:rPr lang="nl-NL" sz="1300" dirty="0" err="1"/>
              <a:t>This</a:t>
            </a:r>
            <a:r>
              <a:rPr lang="nl-NL" sz="1300" dirty="0"/>
              <a:t> made </a:t>
            </a:r>
            <a:r>
              <a:rPr lang="nl-NL" sz="1300" dirty="0" err="1"/>
              <a:t>doable</a:t>
            </a:r>
            <a:r>
              <a:rPr lang="nl-NL" sz="1300" dirty="0"/>
              <a:t> actions </a:t>
            </a:r>
            <a:r>
              <a:rPr lang="nl-NL" sz="1300" dirty="0" err="1"/>
              <a:t>possible</a:t>
            </a:r>
            <a:r>
              <a:rPr lang="nl-NL" sz="1300" dirty="0"/>
              <a:t>. </a:t>
            </a:r>
            <a:endParaRPr lang="nl-BE" sz="1300" dirty="0"/>
          </a:p>
        </p:txBody>
      </p:sp>
    </p:spTree>
    <p:extLst>
      <p:ext uri="{BB962C8B-B14F-4D97-AF65-F5344CB8AC3E}">
        <p14:creationId xmlns:p14="http://schemas.microsoft.com/office/powerpoint/2010/main" val="25871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4A921E-5C57-4A7B-AFCB-F5A1BEB6B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300" dirty="0"/>
              <a:t>Looking back for a moment with the family Badawi and </a:t>
            </a:r>
            <a:r>
              <a:rPr lang="en-US" sz="3300" dirty="0" err="1"/>
              <a:t>Yazeed</a:t>
            </a:r>
            <a:r>
              <a:rPr lang="en-US" sz="3300" dirty="0"/>
              <a:t> Said, facilitator </a:t>
            </a:r>
            <a:r>
              <a:rPr lang="en-US" sz="3300" b="1" dirty="0"/>
              <a:t>Common Ground </a:t>
            </a:r>
            <a:r>
              <a:rPr lang="en-US" sz="3300" dirty="0"/>
              <a:t>project (Amsterdam </a:t>
            </a:r>
            <a:r>
              <a:rPr lang="en-US" sz="3300" dirty="0" err="1"/>
              <a:t>Nl</a:t>
            </a:r>
            <a:r>
              <a:rPr lang="en-US" sz="3300" dirty="0"/>
              <a:t>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12C755-370A-413E-BFEC-89309C1BD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 l="26162" r="16909" b="-3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4F79256-0A8D-4A11-A0D0-A1FEE9CD3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215" b="-4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</p:spPr>
      </p:pic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B3D288B-6A17-4884-B89F-328E0920C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9348" y="2020824"/>
            <a:ext cx="2956060" cy="3959352"/>
          </a:xfrm>
        </p:spPr>
        <p:txBody>
          <a:bodyPr anchor="ctr">
            <a:normAutofit/>
          </a:bodyPr>
          <a:lstStyle/>
          <a:p>
            <a:r>
              <a:rPr lang="en-US" sz="1800" dirty="0"/>
              <a:t>Common Ground: newly build appartements, creating a new neighborhood with a very diverse population.</a:t>
            </a:r>
          </a:p>
          <a:p>
            <a:r>
              <a:rPr lang="en-US" sz="1800" dirty="0"/>
              <a:t>3 years ago the new residents were invited to connect with each other .</a:t>
            </a:r>
          </a:p>
          <a:p>
            <a:r>
              <a:rPr lang="en-US" sz="1800" dirty="0"/>
              <a:t>The in-flow of new residents from different origins is still going on. 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17B655E-D5D2-4A90-BD96-9E0198116D62}"/>
              </a:ext>
            </a:extLst>
          </p:cNvPr>
          <p:cNvSpPr txBox="1"/>
          <p:nvPr/>
        </p:nvSpPr>
        <p:spPr>
          <a:xfrm>
            <a:off x="1057275" y="6365575"/>
            <a:ext cx="1328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Yazeed</a:t>
            </a:r>
            <a:r>
              <a:rPr lang="nl-NL" dirty="0"/>
              <a:t> Said 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08D7467-0124-4CCC-A7F0-4BAA6FED7545}"/>
              </a:ext>
            </a:extLst>
          </p:cNvPr>
          <p:cNvSpPr txBox="1"/>
          <p:nvPr/>
        </p:nvSpPr>
        <p:spPr>
          <a:xfrm>
            <a:off x="4533900" y="6344600"/>
            <a:ext cx="227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Achmad</a:t>
            </a:r>
            <a:r>
              <a:rPr lang="nl-NL" dirty="0"/>
              <a:t> </a:t>
            </a:r>
            <a:r>
              <a:rPr lang="nl-NL" dirty="0" err="1"/>
              <a:t>Badawi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85660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6A482A-08DB-4E44-BEEA-864F657E3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2400" b="1" dirty="0" err="1"/>
              <a:t>With</a:t>
            </a:r>
            <a:r>
              <a:rPr lang="nl-NL" sz="2400" b="1" dirty="0"/>
              <a:t> a card </a:t>
            </a:r>
            <a:r>
              <a:rPr lang="nl-NL" sz="2400" b="1" dirty="0" err="1"/>
              <a:t>and</a:t>
            </a:r>
            <a:r>
              <a:rPr lang="nl-NL" sz="2400" b="1" dirty="0"/>
              <a:t> </a:t>
            </a:r>
            <a:r>
              <a:rPr lang="nl-NL" sz="2400" b="1" dirty="0" err="1"/>
              <a:t>homevisits</a:t>
            </a:r>
            <a:r>
              <a:rPr lang="nl-NL" sz="2400" b="1" dirty="0"/>
              <a:t>, in different </a:t>
            </a:r>
            <a:r>
              <a:rPr lang="nl-NL" sz="2400" b="1" dirty="0" err="1"/>
              <a:t>languages</a:t>
            </a:r>
            <a:r>
              <a:rPr lang="nl-NL" sz="2400" b="1" dirty="0"/>
              <a:t>, </a:t>
            </a:r>
            <a:r>
              <a:rPr lang="nl-NL" sz="2400" b="1" dirty="0" err="1"/>
              <a:t>newcomers</a:t>
            </a:r>
            <a:r>
              <a:rPr lang="nl-NL" sz="2400" b="1" dirty="0"/>
              <a:t> </a:t>
            </a:r>
            <a:r>
              <a:rPr lang="nl-NL" sz="2400" b="1" dirty="0" err="1"/>
              <a:t>were</a:t>
            </a:r>
            <a:r>
              <a:rPr lang="nl-NL" sz="2400" b="1" dirty="0"/>
              <a:t> </a:t>
            </a:r>
            <a:r>
              <a:rPr lang="nl-NL" sz="2400" b="1" dirty="0" err="1"/>
              <a:t>invited</a:t>
            </a:r>
            <a:r>
              <a:rPr lang="nl-NL" sz="2400" b="1" dirty="0"/>
              <a:t> </a:t>
            </a:r>
            <a:r>
              <a:rPr lang="nl-NL" sz="2400" b="1" dirty="0" err="1"/>
              <a:t>to</a:t>
            </a:r>
            <a:r>
              <a:rPr lang="nl-NL" sz="2400" b="1" dirty="0"/>
              <a:t> </a:t>
            </a:r>
            <a:r>
              <a:rPr lang="nl-NL" sz="2400" b="1" dirty="0" err="1"/>
              <a:t>connect</a:t>
            </a:r>
            <a:r>
              <a:rPr lang="nl-NL" sz="2400" b="1" dirty="0"/>
              <a:t> in Amsterdam.</a:t>
            </a:r>
            <a:endParaRPr lang="nl-BE" sz="2400" b="1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F2E6ACF-8BFE-44C3-9889-B25ECFCA8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2363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pic>
        <p:nvPicPr>
          <p:cNvPr id="7" name="Tijdelijke aanduiding voor inhoud 6" descr="Afbeelding met tekst&#10;&#10;Automatisch gegenereerde beschrijving">
            <a:extLst>
              <a:ext uri="{FF2B5EF4-FFF2-40B4-BE49-F238E27FC236}">
                <a16:creationId xmlns:a16="http://schemas.microsoft.com/office/drawing/2014/main" id="{2498E517-9175-4E9B-9064-D5A4EAB0A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02" y="2433638"/>
            <a:ext cx="3789295" cy="3743325"/>
          </a:xfrm>
        </p:spPr>
      </p:pic>
    </p:spTree>
    <p:extLst>
      <p:ext uri="{BB962C8B-B14F-4D97-AF65-F5344CB8AC3E}">
        <p14:creationId xmlns:p14="http://schemas.microsoft.com/office/powerpoint/2010/main" val="1488613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202633-9938-43FE-8074-3B7F84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nl-NL" sz="4600" dirty="0" err="1"/>
              <a:t>What</a:t>
            </a:r>
            <a:r>
              <a:rPr lang="nl-NL" sz="4600" dirty="0"/>
              <a:t> we </a:t>
            </a:r>
            <a:r>
              <a:rPr lang="nl-NL" sz="4600" dirty="0" err="1"/>
              <a:t>can</a:t>
            </a:r>
            <a:r>
              <a:rPr lang="nl-NL" sz="4600" dirty="0"/>
              <a:t> </a:t>
            </a:r>
            <a:r>
              <a:rPr lang="nl-NL" sz="4600" dirty="0" err="1"/>
              <a:t>learn</a:t>
            </a:r>
            <a:r>
              <a:rPr lang="nl-NL" sz="4600" dirty="0"/>
              <a:t> </a:t>
            </a:r>
            <a:r>
              <a:rPr lang="nl-NL" sz="4600" dirty="0" err="1"/>
              <a:t>from</a:t>
            </a:r>
            <a:r>
              <a:rPr lang="nl-NL" sz="4600" dirty="0"/>
              <a:t> </a:t>
            </a:r>
            <a:r>
              <a:rPr lang="nl-NL" sz="4600" dirty="0" err="1"/>
              <a:t>Zeeburgereiland</a:t>
            </a:r>
            <a:r>
              <a:rPr lang="nl-NL" sz="4600" dirty="0"/>
              <a:t> Common </a:t>
            </a:r>
            <a:r>
              <a:rPr lang="nl-NL" sz="4600" dirty="0" err="1"/>
              <a:t>Ground</a:t>
            </a:r>
            <a:r>
              <a:rPr lang="nl-NL" sz="4600" dirty="0"/>
              <a:t> </a:t>
            </a:r>
            <a:r>
              <a:rPr lang="nl-NL" sz="4600" dirty="0" err="1"/>
              <a:t>neighborhoods</a:t>
            </a:r>
            <a:r>
              <a:rPr lang="nl-NL" sz="4600" dirty="0"/>
              <a:t> :</a:t>
            </a:r>
            <a:endParaRPr lang="nl-BE" sz="4600" dirty="0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698470-B3D3-4897-8B1D-5FCEF9733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>
              <a:buFontTx/>
              <a:buChar char="-"/>
            </a:pPr>
            <a:r>
              <a:rPr lang="nl-NL" sz="1500" dirty="0"/>
              <a:t>The name </a:t>
            </a:r>
            <a:r>
              <a:rPr lang="nl-NL" sz="1500" dirty="0" err="1"/>
              <a:t>given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the</a:t>
            </a:r>
            <a:r>
              <a:rPr lang="nl-NL" sz="1500" dirty="0"/>
              <a:t> project “common </a:t>
            </a:r>
            <a:r>
              <a:rPr lang="nl-NL" sz="1500" dirty="0" err="1"/>
              <a:t>ground</a:t>
            </a:r>
            <a:r>
              <a:rPr lang="nl-NL" sz="1500" dirty="0"/>
              <a:t>” is a </a:t>
            </a:r>
            <a:r>
              <a:rPr lang="nl-NL" sz="1500" dirty="0" err="1"/>
              <a:t>positive</a:t>
            </a:r>
            <a:r>
              <a:rPr lang="nl-NL" sz="1500" dirty="0"/>
              <a:t> focus, </a:t>
            </a:r>
            <a:r>
              <a:rPr lang="nl-NL" sz="1500" dirty="0" err="1"/>
              <a:t>helping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find</a:t>
            </a:r>
            <a:r>
              <a:rPr lang="nl-NL" sz="1500" dirty="0"/>
              <a:t> </a:t>
            </a:r>
            <a:r>
              <a:rPr lang="nl-NL" sz="1500" dirty="0" err="1"/>
              <a:t>what</a:t>
            </a:r>
            <a:r>
              <a:rPr lang="nl-NL" sz="1500" dirty="0"/>
              <a:t> </a:t>
            </a:r>
            <a:r>
              <a:rPr lang="nl-NL" sz="1500" dirty="0" err="1"/>
              <a:t>unites</a:t>
            </a:r>
            <a:r>
              <a:rPr lang="nl-NL" sz="1500" dirty="0"/>
              <a:t> </a:t>
            </a:r>
            <a:r>
              <a:rPr lang="nl-NL" sz="1500" dirty="0" err="1"/>
              <a:t>the</a:t>
            </a:r>
            <a:r>
              <a:rPr lang="nl-NL" sz="1500" dirty="0"/>
              <a:t> </a:t>
            </a:r>
            <a:r>
              <a:rPr lang="nl-NL" sz="1500" dirty="0" err="1"/>
              <a:t>people</a:t>
            </a:r>
            <a:r>
              <a:rPr lang="nl-NL" sz="1500" dirty="0"/>
              <a:t> as </a:t>
            </a:r>
            <a:r>
              <a:rPr lang="nl-NL" sz="1500" dirty="0" err="1"/>
              <a:t>opposed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what</a:t>
            </a:r>
            <a:r>
              <a:rPr lang="nl-NL" sz="1500" dirty="0"/>
              <a:t> </a:t>
            </a:r>
            <a:r>
              <a:rPr lang="nl-NL" sz="1500" dirty="0" err="1"/>
              <a:t>divides</a:t>
            </a:r>
            <a:r>
              <a:rPr lang="nl-NL" sz="1500" dirty="0"/>
              <a:t> </a:t>
            </a:r>
            <a:r>
              <a:rPr lang="nl-NL" sz="1500" dirty="0" err="1"/>
              <a:t>them</a:t>
            </a:r>
            <a:r>
              <a:rPr lang="nl-NL" sz="1500" dirty="0"/>
              <a:t>. </a:t>
            </a:r>
          </a:p>
          <a:p>
            <a:pPr>
              <a:buFontTx/>
              <a:buChar char="-"/>
            </a:pPr>
            <a:r>
              <a:rPr lang="nl-NL" sz="1500" dirty="0"/>
              <a:t>City of Amsterdam </a:t>
            </a:r>
            <a:r>
              <a:rPr lang="nl-NL" sz="1500" dirty="0" err="1"/>
              <a:t>created</a:t>
            </a:r>
            <a:r>
              <a:rPr lang="nl-NL" sz="1500" dirty="0"/>
              <a:t> a team of facilitators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ensure</a:t>
            </a:r>
            <a:r>
              <a:rPr lang="nl-NL" sz="1500" dirty="0"/>
              <a:t> </a:t>
            </a:r>
            <a:r>
              <a:rPr lang="nl-NL" sz="1500" dirty="0" err="1"/>
              <a:t>the</a:t>
            </a:r>
            <a:r>
              <a:rPr lang="nl-NL" sz="1500" dirty="0"/>
              <a:t> </a:t>
            </a:r>
            <a:r>
              <a:rPr lang="nl-NL" sz="1500" dirty="0" err="1"/>
              <a:t>newcomers</a:t>
            </a:r>
            <a:r>
              <a:rPr lang="nl-NL" sz="1500" dirty="0"/>
              <a:t> </a:t>
            </a:r>
            <a:r>
              <a:rPr lang="nl-NL" sz="1500" dirty="0" err="1"/>
              <a:t>would</a:t>
            </a:r>
            <a:r>
              <a:rPr lang="nl-NL" sz="1500" dirty="0"/>
              <a:t> feel </a:t>
            </a:r>
            <a:r>
              <a:rPr lang="nl-NL" sz="1500" dirty="0" err="1"/>
              <a:t>welcome</a:t>
            </a:r>
            <a:r>
              <a:rPr lang="nl-NL" sz="1500" dirty="0"/>
              <a:t>. </a:t>
            </a:r>
          </a:p>
          <a:p>
            <a:pPr>
              <a:buFontTx/>
              <a:buChar char="-"/>
            </a:pPr>
            <a:r>
              <a:rPr lang="nl-NL" sz="1500" dirty="0"/>
              <a:t>Home </a:t>
            </a:r>
            <a:r>
              <a:rPr lang="nl-NL" sz="1500" dirty="0" err="1"/>
              <a:t>visits</a:t>
            </a:r>
            <a:r>
              <a:rPr lang="nl-NL" sz="1500" dirty="0"/>
              <a:t> </a:t>
            </a:r>
            <a:r>
              <a:rPr lang="nl-NL" sz="1500" dirty="0" err="1"/>
              <a:t>by</a:t>
            </a:r>
            <a:r>
              <a:rPr lang="nl-NL" sz="1500" dirty="0"/>
              <a:t> 2 </a:t>
            </a:r>
            <a:r>
              <a:rPr lang="nl-NL" sz="1500" dirty="0" err="1"/>
              <a:t>visitors</a:t>
            </a:r>
            <a:r>
              <a:rPr lang="nl-NL" sz="1500" dirty="0"/>
              <a:t>: </a:t>
            </a:r>
            <a:r>
              <a:rPr lang="nl-NL" sz="1500" dirty="0" err="1"/>
              <a:t>who</a:t>
            </a:r>
            <a:r>
              <a:rPr lang="nl-NL" sz="1500" dirty="0"/>
              <a:t> </a:t>
            </a:r>
            <a:r>
              <a:rPr lang="nl-NL" sz="1500" dirty="0" err="1"/>
              <a:t>were</a:t>
            </a:r>
            <a:r>
              <a:rPr lang="nl-NL" sz="1500" dirty="0"/>
              <a:t> </a:t>
            </a:r>
            <a:r>
              <a:rPr lang="nl-NL" sz="1500" dirty="0" err="1"/>
              <a:t>neighbours</a:t>
            </a:r>
            <a:r>
              <a:rPr lang="nl-NL" sz="1500" dirty="0"/>
              <a:t> </a:t>
            </a:r>
            <a:r>
              <a:rPr lang="nl-NL" sz="1500" dirty="0" err="1"/>
              <a:t>and</a:t>
            </a:r>
            <a:r>
              <a:rPr lang="nl-NL" sz="1500" dirty="0"/>
              <a:t> had different </a:t>
            </a:r>
            <a:r>
              <a:rPr lang="nl-NL" sz="1500" dirty="0" err="1"/>
              <a:t>geographical</a:t>
            </a:r>
            <a:r>
              <a:rPr lang="nl-NL" sz="1500" dirty="0"/>
              <a:t> </a:t>
            </a:r>
            <a:r>
              <a:rPr lang="nl-NL" sz="1500" dirty="0" err="1"/>
              <a:t>backgrounds</a:t>
            </a:r>
            <a:r>
              <a:rPr lang="nl-NL" sz="1500" dirty="0"/>
              <a:t>.</a:t>
            </a:r>
          </a:p>
          <a:p>
            <a:pPr>
              <a:buFontTx/>
              <a:buChar char="-"/>
            </a:pPr>
            <a:r>
              <a:rPr lang="nl-NL" sz="1500" dirty="0"/>
              <a:t>The </a:t>
            </a:r>
            <a:r>
              <a:rPr lang="nl-NL" sz="1500" dirty="0" err="1"/>
              <a:t>reality</a:t>
            </a:r>
            <a:r>
              <a:rPr lang="nl-NL" sz="1500" dirty="0"/>
              <a:t> of multiple </a:t>
            </a:r>
            <a:r>
              <a:rPr lang="nl-NL" sz="1500" dirty="0" err="1"/>
              <a:t>languages</a:t>
            </a:r>
            <a:r>
              <a:rPr lang="nl-NL" sz="1500" dirty="0"/>
              <a:t> </a:t>
            </a:r>
            <a:r>
              <a:rPr lang="nl-NL" sz="1500" dirty="0" err="1"/>
              <a:t>among</a:t>
            </a:r>
            <a:r>
              <a:rPr lang="nl-NL" sz="1500" dirty="0"/>
              <a:t> </a:t>
            </a:r>
            <a:r>
              <a:rPr lang="nl-NL" sz="1500" dirty="0" err="1"/>
              <a:t>the</a:t>
            </a:r>
            <a:r>
              <a:rPr lang="nl-NL" sz="1500" dirty="0"/>
              <a:t> </a:t>
            </a:r>
            <a:r>
              <a:rPr lang="nl-NL" sz="1500" dirty="0" err="1"/>
              <a:t>residents</a:t>
            </a:r>
            <a:r>
              <a:rPr lang="nl-NL" sz="1500" dirty="0"/>
              <a:t> is </a:t>
            </a:r>
            <a:r>
              <a:rPr lang="nl-NL" sz="1500" dirty="0" err="1"/>
              <a:t>recognised</a:t>
            </a:r>
            <a:r>
              <a:rPr lang="nl-NL" sz="1500" dirty="0"/>
              <a:t> </a:t>
            </a:r>
            <a:r>
              <a:rPr lang="nl-NL" sz="1500" dirty="0" err="1"/>
              <a:t>hence</a:t>
            </a:r>
            <a:r>
              <a:rPr lang="nl-NL" sz="1500" dirty="0"/>
              <a:t> </a:t>
            </a:r>
            <a:r>
              <a:rPr lang="nl-NL" sz="1500" dirty="0" err="1"/>
              <a:t>the</a:t>
            </a:r>
            <a:r>
              <a:rPr lang="nl-NL" sz="1500" dirty="0"/>
              <a:t> </a:t>
            </a:r>
            <a:r>
              <a:rPr lang="nl-NL" sz="1500" dirty="0" err="1"/>
              <a:t>invitation</a:t>
            </a:r>
            <a:r>
              <a:rPr lang="nl-NL" sz="1500" dirty="0"/>
              <a:t>/cards in multiple </a:t>
            </a:r>
            <a:r>
              <a:rPr lang="nl-NL" sz="1500" dirty="0" err="1"/>
              <a:t>languages</a:t>
            </a:r>
            <a:r>
              <a:rPr lang="nl-NL" sz="1500" dirty="0"/>
              <a:t>. Language does </a:t>
            </a:r>
            <a:r>
              <a:rPr lang="nl-NL" sz="1500" dirty="0" err="1"/>
              <a:t>remain</a:t>
            </a:r>
            <a:r>
              <a:rPr lang="nl-NL" sz="1500" dirty="0"/>
              <a:t> a permanent </a:t>
            </a:r>
            <a:r>
              <a:rPr lang="nl-NL" sz="1500" dirty="0" err="1"/>
              <a:t>challenge</a:t>
            </a:r>
            <a:r>
              <a:rPr lang="nl-NL" sz="1500" dirty="0"/>
              <a:t> </a:t>
            </a:r>
            <a:r>
              <a:rPr lang="nl-NL" sz="1500" dirty="0" err="1"/>
              <a:t>for</a:t>
            </a:r>
            <a:r>
              <a:rPr lang="nl-NL" sz="1500" dirty="0"/>
              <a:t> </a:t>
            </a:r>
            <a:r>
              <a:rPr lang="nl-NL" sz="1500" dirty="0" err="1"/>
              <a:t>residents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meet </a:t>
            </a:r>
            <a:r>
              <a:rPr lang="nl-NL" sz="1500" dirty="0" err="1"/>
              <a:t>and</a:t>
            </a:r>
            <a:r>
              <a:rPr lang="nl-NL" sz="1500" dirty="0"/>
              <a:t> </a:t>
            </a:r>
            <a:r>
              <a:rPr lang="nl-NL" sz="1500" dirty="0" err="1"/>
              <a:t>connect</a:t>
            </a:r>
            <a:r>
              <a:rPr lang="nl-NL" sz="1500" dirty="0"/>
              <a:t>. </a:t>
            </a:r>
          </a:p>
          <a:p>
            <a:pPr>
              <a:buFontTx/>
              <a:buChar char="-"/>
            </a:pPr>
            <a:r>
              <a:rPr lang="nl-NL" sz="1500" dirty="0" err="1"/>
              <a:t>There</a:t>
            </a:r>
            <a:r>
              <a:rPr lang="nl-NL" sz="1500" dirty="0"/>
              <a:t> is a </a:t>
            </a:r>
            <a:r>
              <a:rPr lang="nl-NL" sz="1500" dirty="0" err="1"/>
              <a:t>difference</a:t>
            </a:r>
            <a:r>
              <a:rPr lang="nl-NL" sz="1500" dirty="0"/>
              <a:t> in </a:t>
            </a:r>
            <a:r>
              <a:rPr lang="nl-NL" sz="1500" dirty="0" err="1"/>
              <a:t>openess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meet, </a:t>
            </a:r>
            <a:r>
              <a:rPr lang="nl-NL" sz="1500" dirty="0" err="1"/>
              <a:t>connect</a:t>
            </a:r>
            <a:r>
              <a:rPr lang="nl-NL" sz="1500" dirty="0"/>
              <a:t> </a:t>
            </a:r>
            <a:r>
              <a:rPr lang="nl-NL" sz="1500" dirty="0" err="1"/>
              <a:t>among</a:t>
            </a:r>
            <a:r>
              <a:rPr lang="nl-NL" sz="1500" dirty="0"/>
              <a:t> </a:t>
            </a:r>
            <a:r>
              <a:rPr lang="nl-NL" sz="1500" dirty="0" err="1"/>
              <a:t>the</a:t>
            </a:r>
            <a:r>
              <a:rPr lang="nl-NL" sz="1500" dirty="0"/>
              <a:t> </a:t>
            </a:r>
            <a:r>
              <a:rPr lang="nl-NL" sz="1500" dirty="0" err="1"/>
              <a:t>residing</a:t>
            </a:r>
            <a:r>
              <a:rPr lang="nl-NL" sz="1500" dirty="0"/>
              <a:t> families …It takes </a:t>
            </a:r>
            <a:r>
              <a:rPr lang="nl-NL" sz="1500" dirty="0" err="1"/>
              <a:t>some</a:t>
            </a:r>
            <a:r>
              <a:rPr lang="nl-NL" sz="1500" dirty="0"/>
              <a:t> </a:t>
            </a:r>
            <a:r>
              <a:rPr lang="nl-NL" sz="1500" dirty="0" err="1"/>
              <a:t>pacing</a:t>
            </a:r>
            <a:r>
              <a:rPr lang="nl-NL" sz="1500" dirty="0"/>
              <a:t> </a:t>
            </a:r>
            <a:r>
              <a:rPr lang="nl-NL" sz="1500" dirty="0" err="1"/>
              <a:t>and</a:t>
            </a:r>
            <a:r>
              <a:rPr lang="nl-NL" sz="1500" dirty="0"/>
              <a:t> </a:t>
            </a:r>
            <a:r>
              <a:rPr lang="nl-NL" sz="1500" dirty="0" err="1"/>
              <a:t>gentle</a:t>
            </a:r>
            <a:r>
              <a:rPr lang="nl-NL" sz="1500" dirty="0"/>
              <a:t> </a:t>
            </a:r>
            <a:r>
              <a:rPr lang="nl-NL" sz="1500" dirty="0" err="1"/>
              <a:t>leading</a:t>
            </a:r>
            <a:r>
              <a:rPr lang="nl-NL" sz="1500" dirty="0"/>
              <a:t> </a:t>
            </a:r>
            <a:r>
              <a:rPr lang="nl-NL" sz="1500" dirty="0" err="1"/>
              <a:t>initiatives</a:t>
            </a:r>
            <a:r>
              <a:rPr lang="nl-NL" sz="1500" dirty="0"/>
              <a:t> </a:t>
            </a:r>
            <a:r>
              <a:rPr lang="nl-NL" sz="1500" dirty="0" err="1"/>
              <a:t>towards</a:t>
            </a:r>
            <a:r>
              <a:rPr lang="nl-NL" sz="1500" dirty="0"/>
              <a:t> more </a:t>
            </a:r>
            <a:r>
              <a:rPr lang="nl-NL" sz="1500" dirty="0" err="1"/>
              <a:t>connections</a:t>
            </a:r>
            <a:r>
              <a:rPr lang="nl-NL" sz="1500" dirty="0"/>
              <a:t>. </a:t>
            </a:r>
          </a:p>
          <a:p>
            <a:pPr>
              <a:buFontTx/>
              <a:buChar char="-"/>
            </a:pPr>
            <a:r>
              <a:rPr lang="nl-NL" sz="1500" dirty="0"/>
              <a:t>Common </a:t>
            </a:r>
            <a:r>
              <a:rPr lang="nl-NL" sz="1500" dirty="0" err="1"/>
              <a:t>facilities</a:t>
            </a:r>
            <a:r>
              <a:rPr lang="nl-NL" sz="1500" dirty="0"/>
              <a:t> in a </a:t>
            </a:r>
            <a:r>
              <a:rPr lang="nl-NL" sz="1500" dirty="0" err="1"/>
              <a:t>neighborhood</a:t>
            </a:r>
            <a:r>
              <a:rPr lang="nl-NL" sz="1500" dirty="0"/>
              <a:t> </a:t>
            </a:r>
            <a:r>
              <a:rPr lang="nl-NL" sz="1500" dirty="0" err="1"/>
              <a:t>facilitate</a:t>
            </a:r>
            <a:r>
              <a:rPr lang="nl-NL" sz="1500" dirty="0"/>
              <a:t> </a:t>
            </a:r>
            <a:r>
              <a:rPr lang="nl-NL" sz="1500" dirty="0" err="1"/>
              <a:t>connecting</a:t>
            </a:r>
            <a:r>
              <a:rPr lang="nl-NL" sz="1500" dirty="0"/>
              <a:t> as well: </a:t>
            </a:r>
            <a:r>
              <a:rPr lang="nl-NL" sz="1500" dirty="0" err="1"/>
              <a:t>sportsfields</a:t>
            </a:r>
            <a:r>
              <a:rPr lang="nl-NL" sz="1500" dirty="0"/>
              <a:t>, </a:t>
            </a:r>
            <a:r>
              <a:rPr lang="nl-NL" sz="1500" dirty="0" err="1"/>
              <a:t>takeaway</a:t>
            </a:r>
            <a:r>
              <a:rPr lang="nl-NL" sz="1500" dirty="0"/>
              <a:t> garden, … </a:t>
            </a:r>
          </a:p>
          <a:p>
            <a:pPr>
              <a:buFontTx/>
              <a:buChar char="-"/>
            </a:pPr>
            <a:endParaRPr lang="nl-NL" sz="1500" dirty="0"/>
          </a:p>
          <a:p>
            <a:pPr>
              <a:buFontTx/>
              <a:buChar char="-"/>
            </a:pPr>
            <a:endParaRPr lang="nl-NL" sz="1500" dirty="0"/>
          </a:p>
          <a:p>
            <a:pPr marL="0" indent="0">
              <a:buNone/>
            </a:pPr>
            <a:endParaRPr lang="nl-BE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0E7E4-8657-4947-A87C-F731AD2A2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r="16696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1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F99BA69-6849-4DE8-844E-14D5BCBA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462" y="2259012"/>
            <a:ext cx="5692775" cy="327342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CA186C6-8D5E-43CB-9B02-0507A3F5AC2F}"/>
              </a:ext>
            </a:extLst>
          </p:cNvPr>
          <p:cNvSpPr txBox="1"/>
          <p:nvPr/>
        </p:nvSpPr>
        <p:spPr>
          <a:xfrm>
            <a:off x="5732461" y="5553786"/>
            <a:ext cx="5692775" cy="6540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NL" sz="1300" dirty="0">
                <a:solidFill>
                  <a:srgbClr val="FFFFFF"/>
                </a:solidFill>
              </a:rPr>
              <a:t>A </a:t>
            </a:r>
            <a:r>
              <a:rPr lang="nl-NL" sz="1300" dirty="0" err="1">
                <a:solidFill>
                  <a:srgbClr val="FFFFFF"/>
                </a:solidFill>
              </a:rPr>
              <a:t>neighbourhood</a:t>
            </a:r>
            <a:r>
              <a:rPr lang="nl-NL" sz="1300" dirty="0">
                <a:solidFill>
                  <a:srgbClr val="FFFFFF"/>
                </a:solidFill>
              </a:rPr>
              <a:t> garden </a:t>
            </a:r>
            <a:r>
              <a:rPr lang="nl-NL" sz="1300" dirty="0" err="1">
                <a:solidFill>
                  <a:srgbClr val="FFFFFF"/>
                </a:solidFill>
              </a:rPr>
              <a:t>by</a:t>
            </a:r>
            <a:r>
              <a:rPr lang="nl-NL" sz="1300" dirty="0">
                <a:solidFill>
                  <a:srgbClr val="FFFFFF"/>
                </a:solidFill>
              </a:rPr>
              <a:t> </a:t>
            </a:r>
            <a:r>
              <a:rPr lang="nl-NL" sz="1300" dirty="0" err="1">
                <a:solidFill>
                  <a:srgbClr val="FFFFFF"/>
                </a:solidFill>
              </a:rPr>
              <a:t>and</a:t>
            </a:r>
            <a:r>
              <a:rPr lang="nl-NL" sz="1300" dirty="0">
                <a:solidFill>
                  <a:srgbClr val="FFFFFF"/>
                </a:solidFill>
              </a:rPr>
              <a:t> </a:t>
            </a:r>
            <a:r>
              <a:rPr lang="nl-NL" sz="1300" dirty="0" err="1">
                <a:solidFill>
                  <a:srgbClr val="FFFFFF"/>
                </a:solidFill>
              </a:rPr>
              <a:t>for</a:t>
            </a:r>
            <a:r>
              <a:rPr lang="nl-NL" sz="1300" dirty="0">
                <a:solidFill>
                  <a:srgbClr val="FFFFFF"/>
                </a:solidFill>
              </a:rPr>
              <a:t> </a:t>
            </a:r>
            <a:r>
              <a:rPr lang="nl-NL" sz="1300" dirty="0" err="1">
                <a:solidFill>
                  <a:srgbClr val="FFFFFF"/>
                </a:solidFill>
              </a:rPr>
              <a:t>the</a:t>
            </a:r>
            <a:r>
              <a:rPr lang="nl-NL" sz="1300" dirty="0">
                <a:solidFill>
                  <a:srgbClr val="FFFFFF"/>
                </a:solidFill>
              </a:rPr>
              <a:t> </a:t>
            </a:r>
            <a:r>
              <a:rPr lang="nl-NL" sz="1300" dirty="0" err="1">
                <a:solidFill>
                  <a:srgbClr val="FFFFFF"/>
                </a:solidFill>
              </a:rPr>
              <a:t>residents</a:t>
            </a:r>
            <a:r>
              <a:rPr lang="nl-NL" sz="1300" dirty="0">
                <a:solidFill>
                  <a:srgbClr val="FFFFFF"/>
                </a:solidFill>
              </a:rPr>
              <a:t>.</a:t>
            </a:r>
            <a:endParaRPr lang="nl-BE" sz="1300" dirty="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CB18C8-870A-4C76-814A-849D3FEEB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nl-NL" sz="3200">
                <a:solidFill>
                  <a:schemeClr val="bg1"/>
                </a:solidFill>
              </a:rPr>
              <a:t>Sportheldenbuurt  - Zeeburgereiland </a:t>
            </a:r>
            <a:endParaRPr lang="nl-BE" sz="3200">
              <a:solidFill>
                <a:schemeClr val="bg1"/>
              </a:solidFill>
            </a:endParaRPr>
          </a:p>
        </p:txBody>
      </p:sp>
      <p:pic>
        <p:nvPicPr>
          <p:cNvPr id="13" name="Tijdelijke aanduiding voor inhoud 12" descr="Afbeelding met tekst, buiten, weg, snelweg&#10;&#10;Automatisch gegenereerde beschrijving">
            <a:extLst>
              <a:ext uri="{FF2B5EF4-FFF2-40B4-BE49-F238E27FC236}">
                <a16:creationId xmlns:a16="http://schemas.microsoft.com/office/drawing/2014/main" id="{90250B38-F1BB-49B2-BBA9-F5549372C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6" y="2505076"/>
            <a:ext cx="5314950" cy="2346494"/>
          </a:xfrm>
        </p:spPr>
      </p:pic>
    </p:spTree>
    <p:extLst>
      <p:ext uri="{BB962C8B-B14F-4D97-AF65-F5344CB8AC3E}">
        <p14:creationId xmlns:p14="http://schemas.microsoft.com/office/powerpoint/2010/main" val="244224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0BEE57-8D78-443B-9C40-8EAC5D8DB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 err="1"/>
              <a:t>Some</a:t>
            </a:r>
            <a:r>
              <a:rPr lang="nl-NL" sz="4400" dirty="0"/>
              <a:t> </a:t>
            </a:r>
            <a:r>
              <a:rPr lang="nl-NL" sz="4400" dirty="0" err="1"/>
              <a:t>lessons</a:t>
            </a:r>
            <a:r>
              <a:rPr lang="nl-NL" sz="4400" dirty="0"/>
              <a:t> </a:t>
            </a:r>
            <a:r>
              <a:rPr lang="nl-NL" sz="4400" dirty="0" err="1"/>
              <a:t>from</a:t>
            </a:r>
            <a:r>
              <a:rPr lang="nl-NL" sz="4400" dirty="0"/>
              <a:t> </a:t>
            </a:r>
            <a:r>
              <a:rPr lang="nl-NL" sz="4400" dirty="0" err="1"/>
              <a:t>the</a:t>
            </a:r>
            <a:r>
              <a:rPr lang="nl-NL" sz="4400" dirty="0"/>
              <a:t> </a:t>
            </a:r>
            <a:r>
              <a:rPr lang="nl-NL" sz="4400" dirty="0" err="1"/>
              <a:t>Womans</a:t>
            </a:r>
            <a:r>
              <a:rPr lang="nl-NL" sz="4400" dirty="0"/>
              <a:t> café in Amsterdam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B4D8FBC-3E09-419B-BF93-69A740530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5603425" cy="2925569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8B9FC1F-52DE-4E17-89D6-B6D79CCAF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8893" y="3601687"/>
            <a:ext cx="2490869" cy="289118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7B04AC9-0F65-49E7-8BD5-E462E9D5B8A6}"/>
              </a:ext>
            </a:extLst>
          </p:cNvPr>
          <p:cNvSpPr txBox="1"/>
          <p:nvPr/>
        </p:nvSpPr>
        <p:spPr>
          <a:xfrm>
            <a:off x="8773178" y="1907523"/>
            <a:ext cx="25065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Small </a:t>
            </a:r>
            <a:r>
              <a:rPr lang="nl-NL" dirty="0" err="1"/>
              <a:t>words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matter:</a:t>
            </a:r>
          </a:p>
          <a:p>
            <a:endParaRPr lang="nl-NL" dirty="0"/>
          </a:p>
          <a:p>
            <a:r>
              <a:rPr lang="nl-NL" dirty="0"/>
              <a:t>“</a:t>
            </a:r>
            <a:r>
              <a:rPr lang="nl-NL" i="1" dirty="0" err="1"/>
              <a:t>Come</a:t>
            </a:r>
            <a:r>
              <a:rPr lang="nl-NL" i="1" dirty="0"/>
              <a:t> </a:t>
            </a:r>
            <a:r>
              <a:rPr lang="nl-NL" i="1" dirty="0" err="1"/>
              <a:t>join</a:t>
            </a:r>
            <a:r>
              <a:rPr lang="nl-NL" i="1" dirty="0"/>
              <a:t> </a:t>
            </a:r>
            <a:r>
              <a:rPr lang="nl-NL" i="1" dirty="0" err="1"/>
              <a:t>and</a:t>
            </a:r>
            <a:r>
              <a:rPr lang="nl-NL" i="1" dirty="0"/>
              <a:t> </a:t>
            </a:r>
            <a:r>
              <a:rPr lang="nl-NL" i="1" dirty="0" err="1"/>
              <a:t>try</a:t>
            </a:r>
            <a:r>
              <a:rPr lang="nl-NL" i="1" dirty="0"/>
              <a:t> </a:t>
            </a:r>
            <a:r>
              <a:rPr lang="nl-NL" i="1" dirty="0" err="1"/>
              <a:t>it</a:t>
            </a:r>
            <a:r>
              <a:rPr lang="nl-NL" i="1" dirty="0"/>
              <a:t> out</a:t>
            </a:r>
          </a:p>
          <a:p>
            <a:r>
              <a:rPr lang="nl-NL" i="1" dirty="0"/>
              <a:t> in a </a:t>
            </a:r>
            <a:r>
              <a:rPr lang="nl-NL" i="1" dirty="0" err="1"/>
              <a:t>fun</a:t>
            </a:r>
            <a:r>
              <a:rPr lang="nl-NL" i="1" dirty="0"/>
              <a:t>, cosy way</a:t>
            </a:r>
            <a:r>
              <a:rPr lang="nl-NL" dirty="0"/>
              <a:t>.”</a:t>
            </a:r>
          </a:p>
          <a:p>
            <a:r>
              <a:rPr lang="nl-NL" dirty="0"/>
              <a:t> </a:t>
            </a:r>
          </a:p>
          <a:p>
            <a:r>
              <a:rPr lang="nl-NL" dirty="0" err="1"/>
              <a:t>Zohra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77AFF66-66E3-4A84-B72E-BECAF79F5903}"/>
              </a:ext>
            </a:extLst>
          </p:cNvPr>
          <p:cNvSpPr txBox="1"/>
          <p:nvPr/>
        </p:nvSpPr>
        <p:spPr>
          <a:xfrm>
            <a:off x="1065320" y="5397623"/>
            <a:ext cx="396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High tea </a:t>
            </a:r>
            <a:r>
              <a:rPr lang="nl-NL" dirty="0" err="1"/>
              <a:t>afternoon</a:t>
            </a:r>
            <a:r>
              <a:rPr lang="nl-NL" dirty="0"/>
              <a:t> as a way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connect</a:t>
            </a:r>
            <a:r>
              <a:rPr lang="nl-NL" dirty="0"/>
              <a:t> 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1466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4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0" descr="Spinning turntable and bokeh">
            <a:extLst>
              <a:ext uri="{FF2B5EF4-FFF2-40B4-BE49-F238E27FC236}">
                <a16:creationId xmlns:a16="http://schemas.microsoft.com/office/drawing/2014/main" id="{C79B01FB-27D7-4B17-BC03-F74EDFC55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3" r="14824" b="-5"/>
          <a:stretch/>
        </p:blipFill>
        <p:spPr>
          <a:xfrm>
            <a:off x="4731108" y="1887198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05CEE1-76FD-42BB-A21F-68BB659E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55" y="259288"/>
            <a:ext cx="10715755" cy="8798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Some more lessons from the Women Choir &amp; Women café in Amsterdam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EDD4530-D1D1-4E58-A18E-49D3B7D31811}"/>
              </a:ext>
            </a:extLst>
          </p:cNvPr>
          <p:cNvSpPr txBox="1"/>
          <p:nvPr/>
        </p:nvSpPr>
        <p:spPr>
          <a:xfrm>
            <a:off x="7529886" y="4905356"/>
            <a:ext cx="4229298" cy="617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“Music is a helpful way to connect when</a:t>
            </a: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speaking the same language.”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06979BA-D893-44D0-9D8D-DA7D1CCD5E3D}"/>
              </a:ext>
            </a:extLst>
          </p:cNvPr>
          <p:cNvSpPr txBox="1"/>
          <p:nvPr/>
        </p:nvSpPr>
        <p:spPr>
          <a:xfrm>
            <a:off x="649988" y="2664514"/>
            <a:ext cx="34311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“</a:t>
            </a:r>
            <a:r>
              <a:rPr lang="nl-NL" dirty="0" err="1"/>
              <a:t>Openly</a:t>
            </a:r>
            <a:r>
              <a:rPr lang="nl-NL" dirty="0"/>
              <a:t> </a:t>
            </a:r>
            <a:r>
              <a:rPr lang="nl-NL" dirty="0" err="1"/>
              <a:t>speaking</a:t>
            </a:r>
            <a:r>
              <a:rPr lang="nl-NL" dirty="0"/>
              <a:t> out </a:t>
            </a:r>
            <a:r>
              <a:rPr lang="nl-NL" dirty="0" err="1"/>
              <a:t>appreciation</a:t>
            </a:r>
            <a:endParaRPr lang="nl-NL" dirty="0"/>
          </a:p>
          <a:p>
            <a:pPr>
              <a:spcAft>
                <a:spcPts val="600"/>
              </a:spcAft>
            </a:pPr>
            <a:r>
              <a:rPr lang="nl-NL" dirty="0" err="1"/>
              <a:t>adds</a:t>
            </a:r>
            <a:r>
              <a:rPr lang="nl-NL" dirty="0"/>
              <a:t> </a:t>
            </a:r>
            <a:r>
              <a:rPr lang="nl-NL" dirty="0" err="1"/>
              <a:t>value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moment, </a:t>
            </a:r>
          </a:p>
          <a:p>
            <a:pPr>
              <a:spcAft>
                <a:spcPts val="600"/>
              </a:spcAft>
            </a:pP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yourself</a:t>
            </a:r>
            <a:r>
              <a:rPr lang="nl-NL" dirty="0"/>
              <a:t>.”  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ED0630C-9D21-4049-B2A7-D63391573786}"/>
              </a:ext>
            </a:extLst>
          </p:cNvPr>
          <p:cNvSpPr txBox="1"/>
          <p:nvPr/>
        </p:nvSpPr>
        <p:spPr>
          <a:xfrm>
            <a:off x="8806403" y="2440075"/>
            <a:ext cx="317074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“Approach </a:t>
            </a:r>
            <a:r>
              <a:rPr lang="nl-NL" dirty="0" err="1"/>
              <a:t>somebody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his/her </a:t>
            </a:r>
            <a:r>
              <a:rPr lang="nl-NL" dirty="0" err="1"/>
              <a:t>strength</a:t>
            </a:r>
            <a:r>
              <a:rPr lang="nl-BE" dirty="0"/>
              <a:t>;</a:t>
            </a:r>
          </a:p>
          <a:p>
            <a:pPr>
              <a:spcAft>
                <a:spcPts val="600"/>
              </a:spcAft>
            </a:pPr>
            <a:r>
              <a:rPr lang="nl-BE" dirty="0" err="1"/>
              <a:t>this</a:t>
            </a:r>
            <a:r>
              <a:rPr lang="nl-BE" dirty="0"/>
              <a:t> </a:t>
            </a:r>
            <a:r>
              <a:rPr lang="nl-BE" dirty="0" err="1"/>
              <a:t>makes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connection</a:t>
            </a:r>
            <a:r>
              <a:rPr lang="nl-BE" dirty="0"/>
              <a:t> </a:t>
            </a:r>
            <a:r>
              <a:rPr lang="nl-BE" dirty="0" err="1"/>
              <a:t>instantly</a:t>
            </a:r>
            <a:r>
              <a:rPr lang="nl-BE" dirty="0"/>
              <a:t> more equivalent.”</a:t>
            </a:r>
            <a:endParaRPr lang="nl-NL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98BD07C1-5334-48E0-B113-21796F9F2E13}"/>
              </a:ext>
            </a:extLst>
          </p:cNvPr>
          <p:cNvSpPr txBox="1"/>
          <p:nvPr/>
        </p:nvSpPr>
        <p:spPr>
          <a:xfrm>
            <a:off x="726620" y="5008938"/>
            <a:ext cx="4619983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NL" dirty="0"/>
              <a:t>“Discovering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sharing</a:t>
            </a:r>
            <a:r>
              <a:rPr lang="nl-NL" dirty="0"/>
              <a:t> of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own</a:t>
            </a:r>
            <a:r>
              <a:rPr lang="nl-NL" dirty="0"/>
              <a:t> </a:t>
            </a:r>
            <a:r>
              <a:rPr lang="nl-NL" dirty="0" err="1"/>
              <a:t>strengths</a:t>
            </a:r>
            <a:endParaRPr lang="nl-NL" dirty="0"/>
          </a:p>
          <a:p>
            <a:pPr>
              <a:spcAft>
                <a:spcPts val="600"/>
              </a:spcAft>
            </a:pPr>
            <a:r>
              <a:rPr lang="nl-NL" dirty="0" err="1"/>
              <a:t>motivates</a:t>
            </a:r>
            <a:r>
              <a:rPr lang="nl-NL" dirty="0"/>
              <a:t> </a:t>
            </a:r>
            <a:r>
              <a:rPr lang="nl-NL" dirty="0" err="1"/>
              <a:t>others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do </a:t>
            </a:r>
            <a:r>
              <a:rPr lang="nl-NL" dirty="0" err="1"/>
              <a:t>so</a:t>
            </a:r>
            <a:r>
              <a:rPr lang="nl-NL" dirty="0"/>
              <a:t> as well.”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8835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DCEAA1-6CC3-407C-A88A-DC2FBE3A6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Zeeburgconnect</a:t>
            </a:r>
            <a:r>
              <a:rPr lang="nl-NL" dirty="0"/>
              <a:t> … </a:t>
            </a:r>
            <a:r>
              <a:rPr lang="nl-NL" dirty="0" err="1"/>
              <a:t>organisers</a:t>
            </a:r>
            <a:r>
              <a:rPr lang="nl-NL" dirty="0"/>
              <a:t> of </a:t>
            </a:r>
            <a:r>
              <a:rPr lang="nl-NL" dirty="0" err="1"/>
              <a:t>activities</a:t>
            </a:r>
            <a:r>
              <a:rPr lang="nl-NL" dirty="0"/>
              <a:t>, a platform </a:t>
            </a:r>
            <a:r>
              <a:rPr lang="nl-NL" dirty="0" err="1"/>
              <a:t>for</a:t>
            </a:r>
            <a:r>
              <a:rPr lang="nl-NL" dirty="0"/>
              <a:t> blogs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announcements</a:t>
            </a:r>
            <a:r>
              <a:rPr lang="nl-NL" dirty="0"/>
              <a:t>, … 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5C965E-0405-414B-8F3E-57F16FD43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A6D01E-1E95-4698-BC97-7B9592B14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43078"/>
            <a:ext cx="5404267" cy="317184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BACAE78-1B1E-45A6-8588-4864B8C0E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523" y="1843077"/>
            <a:ext cx="3987277" cy="317184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43D163E-E911-4E4D-9ACA-11BB5BAABD2B}"/>
              </a:ext>
            </a:extLst>
          </p:cNvPr>
          <p:cNvSpPr txBox="1"/>
          <p:nvPr/>
        </p:nvSpPr>
        <p:spPr>
          <a:xfrm>
            <a:off x="7477125" y="5255184"/>
            <a:ext cx="3987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Dream: </a:t>
            </a:r>
            <a:r>
              <a:rPr lang="nl-NL" dirty="0" err="1"/>
              <a:t>By</a:t>
            </a:r>
            <a:r>
              <a:rPr lang="nl-NL" dirty="0"/>
              <a:t> 2025 </a:t>
            </a:r>
            <a:r>
              <a:rPr lang="nl-NL" dirty="0" err="1"/>
              <a:t>Zeeburgisland</a:t>
            </a:r>
            <a:r>
              <a:rPr lang="nl-NL" dirty="0"/>
              <a:t> </a:t>
            </a:r>
            <a:r>
              <a:rPr lang="nl-NL" dirty="0" err="1"/>
              <a:t>becomes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happiest</a:t>
            </a:r>
            <a:r>
              <a:rPr lang="nl-NL" dirty="0"/>
              <a:t> </a:t>
            </a:r>
            <a:r>
              <a:rPr lang="nl-NL" dirty="0" err="1"/>
              <a:t>neighbourhood</a:t>
            </a:r>
            <a:r>
              <a:rPr lang="nl-NL" dirty="0"/>
              <a:t> of Amsterdam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30409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8CE28A5-C0E6-4345-B198-1475E959E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288" y="647700"/>
            <a:ext cx="3087688" cy="3263900"/>
          </a:xfr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B3D68CA-E7C0-4F8C-B29F-FD48ABF4617E}"/>
              </a:ext>
            </a:extLst>
          </p:cNvPr>
          <p:cNvSpPr txBox="1"/>
          <p:nvPr/>
        </p:nvSpPr>
        <p:spPr>
          <a:xfrm>
            <a:off x="649288" y="3259138"/>
            <a:ext cx="3087688" cy="6524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NL" sz="1300">
                <a:solidFill>
                  <a:srgbClr val="FFFFFF"/>
                </a:solidFill>
              </a:rPr>
              <a:t>Grace </a:t>
            </a:r>
            <a:r>
              <a:rPr lang="nl-NL" sz="1300" err="1">
                <a:solidFill>
                  <a:srgbClr val="FFFFFF"/>
                </a:solidFill>
              </a:rPr>
              <a:t>Toh</a:t>
            </a:r>
            <a:endParaRPr lang="nl-BE" sz="1300">
              <a:solidFill>
                <a:srgbClr val="FFFFFF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8BFCF3B-6AEF-4CEF-B79A-7FF93C984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175" y="647700"/>
            <a:ext cx="3924300" cy="32639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1A08AB01-34D9-40A2-8B74-0D99C504FB68}"/>
              </a:ext>
            </a:extLst>
          </p:cNvPr>
          <p:cNvSpPr txBox="1"/>
          <p:nvPr/>
        </p:nvSpPr>
        <p:spPr>
          <a:xfrm>
            <a:off x="3813175" y="3259138"/>
            <a:ext cx="3924300" cy="6524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NL" sz="1300" err="1">
                <a:solidFill>
                  <a:srgbClr val="FFFFFF"/>
                </a:solidFill>
              </a:rPr>
              <a:t>Ranganayaki</a:t>
            </a:r>
            <a:r>
              <a:rPr lang="nl-NL" sz="1300">
                <a:solidFill>
                  <a:srgbClr val="FFFFFF"/>
                </a:solidFill>
              </a:rPr>
              <a:t> T</a:t>
            </a:r>
            <a:endParaRPr lang="nl-BE" sz="1300">
              <a:solidFill>
                <a:srgbClr val="FFFFFF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1C35C25-8C4F-46B9-A571-8E22DD8B7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647700"/>
            <a:ext cx="3740150" cy="32639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9543E3BB-EF3B-4B62-8817-C20DE9F3DA7A}"/>
              </a:ext>
            </a:extLst>
          </p:cNvPr>
          <p:cNvSpPr txBox="1"/>
          <p:nvPr/>
        </p:nvSpPr>
        <p:spPr>
          <a:xfrm>
            <a:off x="7810500" y="3259138"/>
            <a:ext cx="3740150" cy="6524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nl-NL" sz="1300" err="1">
                <a:solidFill>
                  <a:srgbClr val="FFFFFF"/>
                </a:solidFill>
              </a:rPr>
              <a:t>Zilah</a:t>
            </a:r>
            <a:endParaRPr lang="nl-BE" sz="130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E455DB-0E96-4EFD-A00D-E2FD04C3D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680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 inspiring learning conversation with some wonderful people in Singapore 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Beyond Social Services Singapore and communities they support.</a:t>
            </a:r>
          </a:p>
        </p:txBody>
      </p:sp>
    </p:spTree>
    <p:extLst>
      <p:ext uri="{BB962C8B-B14F-4D97-AF65-F5344CB8AC3E}">
        <p14:creationId xmlns:p14="http://schemas.microsoft.com/office/powerpoint/2010/main" val="1848183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338970F-592C-4685-B502-BAFBA408D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 sz="4100" dirty="0" err="1">
                <a:solidFill>
                  <a:srgbClr val="FFFFFF"/>
                </a:solidFill>
              </a:rPr>
              <a:t>What</a:t>
            </a:r>
            <a:r>
              <a:rPr lang="nl-NL" sz="4100" dirty="0">
                <a:solidFill>
                  <a:srgbClr val="FFFFFF"/>
                </a:solidFill>
              </a:rPr>
              <a:t> these </a:t>
            </a:r>
            <a:r>
              <a:rPr lang="nl-NL" sz="4100" dirty="0" err="1">
                <a:solidFill>
                  <a:srgbClr val="FFFFFF"/>
                </a:solidFill>
              </a:rPr>
              <a:t>nice</a:t>
            </a:r>
            <a:r>
              <a:rPr lang="nl-NL" sz="4100" dirty="0">
                <a:solidFill>
                  <a:srgbClr val="FFFFFF"/>
                </a:solidFill>
              </a:rPr>
              <a:t> </a:t>
            </a:r>
            <a:r>
              <a:rPr lang="nl-NL" sz="4100" dirty="0" err="1">
                <a:solidFill>
                  <a:srgbClr val="FFFFFF"/>
                </a:solidFill>
              </a:rPr>
              <a:t>people</a:t>
            </a:r>
            <a:r>
              <a:rPr lang="nl-NL" sz="4100" dirty="0">
                <a:solidFill>
                  <a:srgbClr val="FFFFFF"/>
                </a:solidFill>
              </a:rPr>
              <a:t> </a:t>
            </a:r>
            <a:r>
              <a:rPr lang="nl-NL" sz="4100" dirty="0" err="1">
                <a:solidFill>
                  <a:srgbClr val="FFFFFF"/>
                </a:solidFill>
              </a:rPr>
              <a:t>from</a:t>
            </a:r>
            <a:r>
              <a:rPr lang="nl-NL" sz="4100" dirty="0">
                <a:solidFill>
                  <a:srgbClr val="FFFFFF"/>
                </a:solidFill>
              </a:rPr>
              <a:t> Singapore </a:t>
            </a:r>
            <a:r>
              <a:rPr lang="nl-NL" sz="4100" dirty="0" err="1">
                <a:solidFill>
                  <a:srgbClr val="FFFFFF"/>
                </a:solidFill>
              </a:rPr>
              <a:t>told</a:t>
            </a:r>
            <a:r>
              <a:rPr lang="nl-NL" sz="4100" dirty="0">
                <a:solidFill>
                  <a:srgbClr val="FFFFFF"/>
                </a:solidFill>
              </a:rPr>
              <a:t> me: </a:t>
            </a:r>
            <a:endParaRPr lang="nl-BE" sz="41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B71514-14FD-4691-B628-B6A72831C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675" y="520323"/>
            <a:ext cx="6906491" cy="5585619"/>
          </a:xfrm>
        </p:spPr>
        <p:txBody>
          <a:bodyPr anchor="ctr">
            <a:normAutofit/>
          </a:bodyPr>
          <a:lstStyle/>
          <a:p>
            <a:pPr>
              <a:buFontTx/>
              <a:buChar char="-"/>
            </a:pPr>
            <a:r>
              <a:rPr lang="nl-NL" sz="2000" dirty="0"/>
              <a:t>“Learning </a:t>
            </a:r>
            <a:r>
              <a:rPr lang="nl-NL" sz="2000" dirty="0" err="1"/>
              <a:t>about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situation</a:t>
            </a:r>
            <a:r>
              <a:rPr lang="nl-NL" sz="2000" dirty="0"/>
              <a:t> of </a:t>
            </a:r>
            <a:r>
              <a:rPr lang="nl-NL" sz="2000" dirty="0" err="1"/>
              <a:t>my</a:t>
            </a:r>
            <a:r>
              <a:rPr lang="nl-NL" sz="2000" dirty="0"/>
              <a:t> </a:t>
            </a:r>
            <a:r>
              <a:rPr lang="nl-NL" sz="2000" dirty="0" err="1"/>
              <a:t>neighbours</a:t>
            </a:r>
            <a:r>
              <a:rPr lang="nl-NL" sz="2000" dirty="0"/>
              <a:t> made me </a:t>
            </a:r>
            <a:r>
              <a:rPr lang="nl-NL" sz="2000" dirty="0" err="1"/>
              <a:t>think</a:t>
            </a:r>
            <a:r>
              <a:rPr lang="nl-NL" sz="2000" dirty="0"/>
              <a:t> </a:t>
            </a:r>
            <a:r>
              <a:rPr lang="nl-NL" sz="2000" dirty="0" err="1"/>
              <a:t>about</a:t>
            </a:r>
            <a:r>
              <a:rPr lang="nl-NL" sz="2000" dirty="0"/>
              <a:t> </a:t>
            </a:r>
            <a:r>
              <a:rPr lang="nl-NL" sz="2000" dirty="0" err="1"/>
              <a:t>my</a:t>
            </a:r>
            <a:r>
              <a:rPr lang="nl-NL" sz="2000" dirty="0"/>
              <a:t> </a:t>
            </a:r>
            <a:r>
              <a:rPr lang="nl-NL" sz="2000" dirty="0" err="1"/>
              <a:t>own</a:t>
            </a:r>
            <a:r>
              <a:rPr lang="nl-NL" sz="2000" dirty="0"/>
              <a:t> </a:t>
            </a:r>
            <a:r>
              <a:rPr lang="nl-NL" sz="2000" dirty="0" err="1"/>
              <a:t>situation</a:t>
            </a:r>
            <a:r>
              <a:rPr lang="nl-NL" sz="2000" dirty="0"/>
              <a:t>.” </a:t>
            </a:r>
            <a:r>
              <a:rPr lang="nl-NL" sz="2000" dirty="0" err="1"/>
              <a:t>Zilah</a:t>
            </a:r>
            <a:r>
              <a:rPr lang="nl-NL" sz="2000" dirty="0"/>
              <a:t>    </a:t>
            </a:r>
          </a:p>
          <a:p>
            <a:pPr>
              <a:buFontTx/>
              <a:buChar char="-"/>
            </a:pPr>
            <a:r>
              <a:rPr lang="nl-NL" sz="2000" dirty="0"/>
              <a:t>“</a:t>
            </a:r>
            <a:r>
              <a:rPr lang="nl-NL" sz="2000" dirty="0" err="1"/>
              <a:t>Work</a:t>
            </a:r>
            <a:r>
              <a:rPr lang="nl-NL" sz="2000" dirty="0"/>
              <a:t> </a:t>
            </a:r>
            <a:r>
              <a:rPr lang="nl-NL" sz="2000" dirty="0" err="1"/>
              <a:t>towards</a:t>
            </a:r>
            <a:r>
              <a:rPr lang="nl-NL" sz="2000" dirty="0"/>
              <a:t> a </a:t>
            </a:r>
            <a:r>
              <a:rPr lang="nl-NL" sz="2000" dirty="0" err="1"/>
              <a:t>relation</a:t>
            </a:r>
            <a:r>
              <a:rPr lang="nl-NL" sz="2000" dirty="0"/>
              <a:t> </a:t>
            </a:r>
            <a:r>
              <a:rPr lang="nl-NL" sz="2000" dirty="0" err="1"/>
              <a:t>build</a:t>
            </a:r>
            <a:r>
              <a:rPr lang="nl-NL" sz="2000" dirty="0"/>
              <a:t> on </a:t>
            </a:r>
            <a:r>
              <a:rPr lang="nl-NL" sz="2000" b="1" dirty="0"/>
              <a:t>DIGNITY</a:t>
            </a:r>
            <a:r>
              <a:rPr lang="nl-NL" sz="2000" dirty="0"/>
              <a:t> </a:t>
            </a:r>
            <a:r>
              <a:rPr lang="nl-NL" sz="2000" dirty="0" err="1"/>
              <a:t>when</a:t>
            </a:r>
            <a:r>
              <a:rPr lang="nl-NL" sz="2000" dirty="0"/>
              <a:t> </a:t>
            </a:r>
            <a:r>
              <a:rPr lang="nl-NL" sz="2000" dirty="0" err="1"/>
              <a:t>approaching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/or </a:t>
            </a:r>
            <a:r>
              <a:rPr lang="nl-NL" sz="2000" dirty="0" err="1"/>
              <a:t>giving</a:t>
            </a:r>
            <a:r>
              <a:rPr lang="nl-NL" sz="2000" dirty="0"/>
              <a:t> </a:t>
            </a:r>
            <a:r>
              <a:rPr lang="nl-NL" sz="2000" dirty="0" err="1"/>
              <a:t>something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a community.” </a:t>
            </a:r>
            <a:r>
              <a:rPr lang="nl-NL" sz="2000" dirty="0" err="1"/>
              <a:t>Ranga</a:t>
            </a:r>
            <a:r>
              <a:rPr lang="nl-NL" sz="2000" dirty="0"/>
              <a:t>     </a:t>
            </a:r>
          </a:p>
          <a:p>
            <a:pPr>
              <a:buFontTx/>
              <a:buChar char="-"/>
            </a:pPr>
            <a:r>
              <a:rPr lang="nl-NL" sz="2000" dirty="0"/>
              <a:t>“</a:t>
            </a:r>
            <a:r>
              <a:rPr lang="nl-NL" sz="2000" dirty="0" err="1"/>
              <a:t>Being</a:t>
            </a:r>
            <a:r>
              <a:rPr lang="nl-NL" sz="2000" dirty="0"/>
              <a:t> a </a:t>
            </a:r>
            <a:r>
              <a:rPr lang="nl-NL" sz="2000" dirty="0" err="1"/>
              <a:t>neighbour</a:t>
            </a:r>
            <a:r>
              <a:rPr lang="nl-NL" sz="2000" dirty="0"/>
              <a:t> </a:t>
            </a:r>
            <a:r>
              <a:rPr lang="nl-NL" sz="2000" dirty="0" err="1"/>
              <a:t>trying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connect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other</a:t>
            </a:r>
            <a:r>
              <a:rPr lang="nl-NL" sz="2000" dirty="0"/>
              <a:t> </a:t>
            </a:r>
            <a:r>
              <a:rPr lang="nl-NL" sz="2000" dirty="0" err="1"/>
              <a:t>neighbours</a:t>
            </a:r>
            <a:r>
              <a:rPr lang="nl-NL" sz="2000" dirty="0"/>
              <a:t> </a:t>
            </a:r>
            <a:r>
              <a:rPr lang="nl-NL" sz="2000" dirty="0" err="1"/>
              <a:t>makes</a:t>
            </a:r>
            <a:r>
              <a:rPr lang="nl-NL" sz="2000" dirty="0"/>
              <a:t> </a:t>
            </a:r>
            <a:r>
              <a:rPr lang="nl-NL" sz="2000" dirty="0" err="1"/>
              <a:t>it</a:t>
            </a:r>
            <a:r>
              <a:rPr lang="nl-NL" sz="2000" dirty="0"/>
              <a:t> </a:t>
            </a:r>
            <a:r>
              <a:rPr lang="nl-NL" sz="2000" dirty="0" err="1"/>
              <a:t>easier</a:t>
            </a:r>
            <a:r>
              <a:rPr lang="nl-NL" sz="2000" dirty="0"/>
              <a:t> </a:t>
            </a:r>
            <a:r>
              <a:rPr lang="nl-NL" sz="2000" dirty="0" err="1"/>
              <a:t>than</a:t>
            </a:r>
            <a:r>
              <a:rPr lang="nl-NL" sz="2000" dirty="0"/>
              <a:t> </a:t>
            </a:r>
            <a:r>
              <a:rPr lang="nl-NL" sz="2000" dirty="0" err="1"/>
              <a:t>being</a:t>
            </a:r>
            <a:r>
              <a:rPr lang="nl-NL" sz="2000" dirty="0"/>
              <a:t> </a:t>
            </a:r>
            <a:r>
              <a:rPr lang="nl-NL" sz="2000" dirty="0" err="1"/>
              <a:t>an</a:t>
            </a:r>
            <a:r>
              <a:rPr lang="nl-NL" sz="2000" dirty="0"/>
              <a:t> outsider </a:t>
            </a:r>
            <a:r>
              <a:rPr lang="nl-NL" sz="2000" dirty="0" err="1"/>
              <a:t>trying</a:t>
            </a:r>
            <a:r>
              <a:rPr lang="nl-NL" sz="2000" dirty="0"/>
              <a:t> </a:t>
            </a:r>
            <a:r>
              <a:rPr lang="nl-NL" sz="2000" dirty="0" err="1"/>
              <a:t>to</a:t>
            </a:r>
            <a:r>
              <a:rPr lang="nl-NL" sz="2000" dirty="0"/>
              <a:t> </a:t>
            </a:r>
            <a:r>
              <a:rPr lang="nl-NL" sz="2000" dirty="0" err="1"/>
              <a:t>connect</a:t>
            </a:r>
            <a:r>
              <a:rPr lang="nl-NL" sz="2000" dirty="0"/>
              <a:t>. But </a:t>
            </a:r>
            <a:r>
              <a:rPr lang="nl-NL" sz="2000" dirty="0" err="1"/>
              <a:t>not</a:t>
            </a:r>
            <a:r>
              <a:rPr lang="nl-NL" sz="2000" dirty="0"/>
              <a:t> </a:t>
            </a:r>
            <a:r>
              <a:rPr lang="nl-NL" sz="2000" dirty="0" err="1"/>
              <a:t>all</a:t>
            </a:r>
            <a:r>
              <a:rPr lang="nl-NL" sz="2000" dirty="0"/>
              <a:t> </a:t>
            </a:r>
            <a:r>
              <a:rPr lang="nl-NL" sz="2000" dirty="0" err="1"/>
              <a:t>people</a:t>
            </a:r>
            <a:r>
              <a:rPr lang="nl-NL" sz="2000" dirty="0"/>
              <a:t> </a:t>
            </a:r>
            <a:r>
              <a:rPr lang="nl-NL" sz="2000" dirty="0" err="1"/>
              <a:t>knew</a:t>
            </a:r>
            <a:r>
              <a:rPr lang="nl-NL" sz="2000" dirty="0"/>
              <a:t> I </a:t>
            </a:r>
            <a:r>
              <a:rPr lang="nl-NL" sz="2000" dirty="0" err="1"/>
              <a:t>am</a:t>
            </a:r>
            <a:r>
              <a:rPr lang="nl-NL" sz="2000" dirty="0"/>
              <a:t> </a:t>
            </a:r>
            <a:r>
              <a:rPr lang="nl-NL" sz="2000" dirty="0" err="1"/>
              <a:t>one</a:t>
            </a:r>
            <a:r>
              <a:rPr lang="nl-NL" sz="2000" dirty="0"/>
              <a:t> of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neighbours</a:t>
            </a:r>
            <a:r>
              <a:rPr lang="nl-NL" sz="2000" dirty="0"/>
              <a:t> </a:t>
            </a:r>
            <a:r>
              <a:rPr lang="nl-NL" sz="2000" dirty="0" err="1"/>
              <a:t>when</a:t>
            </a:r>
            <a:r>
              <a:rPr lang="nl-NL" sz="2000" dirty="0"/>
              <a:t> I ‘</a:t>
            </a:r>
            <a:r>
              <a:rPr lang="nl-NL" sz="2000" dirty="0" err="1"/>
              <a:t>knocked</a:t>
            </a:r>
            <a:r>
              <a:rPr lang="nl-NL" sz="2000" dirty="0"/>
              <a:t> on </a:t>
            </a:r>
            <a:r>
              <a:rPr lang="nl-NL" sz="2000" dirty="0" err="1"/>
              <a:t>their</a:t>
            </a:r>
            <a:r>
              <a:rPr lang="nl-NL" sz="2000" dirty="0"/>
              <a:t> door’.” </a:t>
            </a:r>
            <a:r>
              <a:rPr lang="nl-NL" sz="2000" dirty="0" err="1"/>
              <a:t>Zilah</a:t>
            </a:r>
            <a:r>
              <a:rPr lang="nl-NL" sz="2000" dirty="0"/>
              <a:t> </a:t>
            </a:r>
          </a:p>
          <a:p>
            <a:pPr>
              <a:buFontTx/>
              <a:buChar char="-"/>
            </a:pPr>
            <a:r>
              <a:rPr lang="nl-NL" sz="2000" dirty="0"/>
              <a:t>“I </a:t>
            </a:r>
            <a:r>
              <a:rPr lang="nl-NL" sz="2000" dirty="0" err="1"/>
              <a:t>asked</a:t>
            </a:r>
            <a:r>
              <a:rPr lang="nl-NL" sz="2000" dirty="0"/>
              <a:t>: How </a:t>
            </a:r>
            <a:r>
              <a:rPr lang="nl-NL" sz="2000" dirty="0" err="1"/>
              <a:t>could</a:t>
            </a:r>
            <a:r>
              <a:rPr lang="nl-NL" sz="2000" dirty="0"/>
              <a:t> we help </a:t>
            </a:r>
            <a:r>
              <a:rPr lang="nl-NL" sz="2000" dirty="0" err="1"/>
              <a:t>the</a:t>
            </a:r>
            <a:r>
              <a:rPr lang="nl-NL" sz="2000" dirty="0"/>
              <a:t> boy (</a:t>
            </a:r>
            <a:r>
              <a:rPr lang="nl-NL" sz="2000" dirty="0" err="1"/>
              <a:t>showing</a:t>
            </a:r>
            <a:r>
              <a:rPr lang="nl-NL" sz="2000" dirty="0"/>
              <a:t> </a:t>
            </a:r>
            <a:r>
              <a:rPr lang="nl-NL" sz="2000" dirty="0" err="1"/>
              <a:t>disruptive</a:t>
            </a:r>
            <a:r>
              <a:rPr lang="nl-NL" sz="2000" dirty="0"/>
              <a:t> </a:t>
            </a:r>
            <a:r>
              <a:rPr lang="nl-NL" sz="2000" dirty="0" err="1"/>
              <a:t>behaviour</a:t>
            </a:r>
            <a:r>
              <a:rPr lang="nl-NL" sz="2000" dirty="0"/>
              <a:t>) </a:t>
            </a:r>
            <a:r>
              <a:rPr lang="nl-NL" sz="2000" dirty="0" err="1"/>
              <a:t>to</a:t>
            </a:r>
            <a:r>
              <a:rPr lang="nl-NL" sz="2000" dirty="0"/>
              <a:t> do </a:t>
            </a:r>
            <a:r>
              <a:rPr lang="nl-NL" sz="2000" dirty="0" err="1"/>
              <a:t>something</a:t>
            </a:r>
            <a:r>
              <a:rPr lang="nl-NL" sz="2000" dirty="0"/>
              <a:t> </a:t>
            </a:r>
            <a:r>
              <a:rPr lang="nl-NL" sz="2000" dirty="0" err="1"/>
              <a:t>positive</a:t>
            </a:r>
            <a:r>
              <a:rPr lang="nl-NL" sz="2000" dirty="0"/>
              <a:t> in </a:t>
            </a:r>
            <a:r>
              <a:rPr lang="nl-NL" sz="2000" dirty="0" err="1"/>
              <a:t>the</a:t>
            </a:r>
            <a:r>
              <a:rPr lang="nl-NL" sz="2000" dirty="0"/>
              <a:t> community?” Grace T </a:t>
            </a:r>
          </a:p>
          <a:p>
            <a:pPr>
              <a:buFontTx/>
              <a:buChar char="-"/>
            </a:pPr>
            <a:r>
              <a:rPr lang="nl-NL" sz="2000" dirty="0"/>
              <a:t>We </a:t>
            </a:r>
            <a:r>
              <a:rPr lang="nl-NL" sz="2000" dirty="0" err="1"/>
              <a:t>organised</a:t>
            </a:r>
            <a:r>
              <a:rPr lang="nl-NL" sz="2000" dirty="0"/>
              <a:t> “Community </a:t>
            </a:r>
            <a:r>
              <a:rPr lang="nl-NL" sz="2000" dirty="0" err="1"/>
              <a:t>walkabouts</a:t>
            </a:r>
            <a:r>
              <a:rPr lang="nl-NL" sz="2000" dirty="0"/>
              <a:t>” </a:t>
            </a:r>
            <a:r>
              <a:rPr lang="nl-NL" sz="2000" dirty="0" err="1"/>
              <a:t>and</a:t>
            </a:r>
            <a:r>
              <a:rPr lang="nl-NL" sz="2000" dirty="0"/>
              <a:t> “Door </a:t>
            </a:r>
            <a:r>
              <a:rPr lang="nl-NL" sz="2000" dirty="0" err="1"/>
              <a:t>knocking</a:t>
            </a:r>
            <a:r>
              <a:rPr lang="nl-NL" sz="2000" dirty="0"/>
              <a:t> </a:t>
            </a:r>
            <a:r>
              <a:rPr lang="nl-NL" sz="2000" dirty="0" err="1"/>
              <a:t>activity</a:t>
            </a:r>
            <a:r>
              <a:rPr lang="nl-NL" sz="2000" dirty="0"/>
              <a:t>”. </a:t>
            </a:r>
          </a:p>
          <a:p>
            <a:pPr marL="0" indent="0">
              <a:buNone/>
            </a:pP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19965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685410-E7C7-4D87-800F-8AFDD9D0E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2600" b="1"/>
              <a:t>Welcome to you all, from around the globe !</a:t>
            </a:r>
            <a:br>
              <a:rPr lang="nl-NL" sz="2600" b="1"/>
            </a:br>
            <a:br>
              <a:rPr lang="nl-NL" sz="2600" b="1"/>
            </a:br>
            <a:r>
              <a:rPr lang="nl-NL" sz="2600" b="1"/>
              <a:t>What made you join our webinar? </a:t>
            </a:r>
            <a:endParaRPr lang="nl-BE" sz="2600" b="1"/>
          </a:p>
        </p:txBody>
      </p:sp>
      <p:sp>
        <p:nvSpPr>
          <p:cNvPr id="4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fbeelding met vervagen&#10;&#10;Automatisch gegenereerde beschrijving">
            <a:extLst>
              <a:ext uri="{FF2B5EF4-FFF2-40B4-BE49-F238E27FC236}">
                <a16:creationId xmlns:a16="http://schemas.microsoft.com/office/drawing/2014/main" id="{A8EC4E6A-2DB9-4D14-A119-C521DB6E8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00" r="89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aphicFrame>
        <p:nvGraphicFramePr>
          <p:cNvPr id="23" name="Tijdelijke aanduiding voor inhoud 2">
            <a:extLst>
              <a:ext uri="{FF2B5EF4-FFF2-40B4-BE49-F238E27FC236}">
                <a16:creationId xmlns:a16="http://schemas.microsoft.com/office/drawing/2014/main" id="{F5708AD5-8E03-4C20-A60D-A218859D6E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4421968"/>
              </p:ext>
            </p:extLst>
          </p:nvPr>
        </p:nvGraphicFramePr>
        <p:xfrm>
          <a:off x="640080" y="2872899"/>
          <a:ext cx="4243589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14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4776D5-2A55-4F83-AAA0-5DA6AD74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nl-NL" sz="4600"/>
              <a:t>What forms the basis of building a community?</a:t>
            </a:r>
            <a:endParaRPr lang="nl-BE" sz="4600"/>
          </a:p>
        </p:txBody>
      </p:sp>
      <p:pic>
        <p:nvPicPr>
          <p:cNvPr id="5" name="Afbeelding 4" descr="Afbeelding met tekst, pentekening&#10;&#10;Automatisch gegenereerde beschrijving">
            <a:extLst>
              <a:ext uri="{FF2B5EF4-FFF2-40B4-BE49-F238E27FC236}">
                <a16:creationId xmlns:a16="http://schemas.microsoft.com/office/drawing/2014/main" id="{B8A7D978-85FB-4011-A5B5-5FFED603E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C2E0F0-A4F6-43D9-8BA8-51C4C409D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nl-NL" sz="2200" dirty="0" err="1"/>
              <a:t>Connections</a:t>
            </a:r>
            <a:r>
              <a:rPr lang="nl-NL" sz="2200" dirty="0"/>
              <a:t>, </a:t>
            </a:r>
            <a:r>
              <a:rPr lang="nl-NL" sz="2200" dirty="0" err="1"/>
              <a:t>fruitful</a:t>
            </a:r>
            <a:r>
              <a:rPr lang="nl-NL" sz="2200" dirty="0"/>
              <a:t> </a:t>
            </a:r>
            <a:r>
              <a:rPr lang="nl-NL" sz="2200" dirty="0" err="1"/>
              <a:t>connections</a:t>
            </a:r>
            <a:r>
              <a:rPr lang="nl-NL" sz="2200" dirty="0"/>
              <a:t> </a:t>
            </a:r>
            <a:r>
              <a:rPr lang="nl-NL" sz="2200" dirty="0" err="1"/>
              <a:t>among</a:t>
            </a:r>
            <a:r>
              <a:rPr lang="nl-NL" sz="2200" dirty="0"/>
              <a:t> </a:t>
            </a:r>
            <a:r>
              <a:rPr lang="nl-NL" sz="2200" dirty="0" err="1"/>
              <a:t>humans</a:t>
            </a:r>
            <a:r>
              <a:rPr lang="nl-NL" sz="2200" dirty="0"/>
              <a:t> </a:t>
            </a:r>
          </a:p>
          <a:p>
            <a:endParaRPr lang="nl-NL" sz="2200" dirty="0"/>
          </a:p>
          <a:p>
            <a:pPr lvl="1"/>
            <a:r>
              <a:rPr lang="nl-NL" sz="2200" dirty="0" err="1"/>
              <a:t>Good</a:t>
            </a:r>
            <a:r>
              <a:rPr lang="nl-NL" sz="2200" dirty="0"/>
              <a:t> </a:t>
            </a:r>
            <a:r>
              <a:rPr lang="nl-NL" sz="2200" dirty="0" err="1"/>
              <a:t>connections</a:t>
            </a:r>
            <a:r>
              <a:rPr lang="nl-NL" sz="2200" dirty="0"/>
              <a:t> </a:t>
            </a:r>
            <a:r>
              <a:rPr lang="nl-NL" sz="2200" dirty="0" err="1"/>
              <a:t>foster</a:t>
            </a:r>
            <a:r>
              <a:rPr lang="nl-NL" sz="2200" dirty="0"/>
              <a:t> </a:t>
            </a:r>
            <a:r>
              <a:rPr lang="nl-NL" sz="2200" dirty="0" err="1"/>
              <a:t>openness</a:t>
            </a:r>
            <a:r>
              <a:rPr lang="nl-NL" sz="2200" dirty="0"/>
              <a:t>, engagement, action </a:t>
            </a:r>
            <a:r>
              <a:rPr lang="nl-NL" sz="2200" dirty="0" err="1"/>
              <a:t>and</a:t>
            </a:r>
            <a:r>
              <a:rPr lang="nl-NL" sz="2200" dirty="0"/>
              <a:t> </a:t>
            </a:r>
            <a:r>
              <a:rPr lang="nl-NL" sz="2200" dirty="0" err="1"/>
              <a:t>results</a:t>
            </a:r>
            <a:endParaRPr lang="nl-BE" sz="2200" dirty="0"/>
          </a:p>
        </p:txBody>
      </p:sp>
    </p:spTree>
    <p:extLst>
      <p:ext uri="{BB962C8B-B14F-4D97-AF65-F5344CB8AC3E}">
        <p14:creationId xmlns:p14="http://schemas.microsoft.com/office/powerpoint/2010/main" val="292660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020E3C-0912-4523-9BED-EE1CD151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 fontScale="90000"/>
          </a:bodyPr>
          <a:lstStyle/>
          <a:p>
            <a:r>
              <a:rPr lang="nl-NL" sz="3800" dirty="0"/>
              <a:t>We </a:t>
            </a:r>
            <a:r>
              <a:rPr lang="nl-NL" sz="3800" dirty="0" err="1"/>
              <a:t>propose</a:t>
            </a:r>
            <a:r>
              <a:rPr lang="nl-NL" sz="3800" dirty="0"/>
              <a:t> a </a:t>
            </a:r>
            <a:r>
              <a:rPr lang="nl-NL" sz="3800" dirty="0" err="1"/>
              <a:t>learning</a:t>
            </a:r>
            <a:r>
              <a:rPr lang="nl-NL" sz="3800" dirty="0"/>
              <a:t> </a:t>
            </a:r>
            <a:r>
              <a:rPr lang="nl-NL" sz="3800" dirty="0" err="1"/>
              <a:t>assignment</a:t>
            </a:r>
            <a:r>
              <a:rPr lang="nl-NL" sz="3800" dirty="0"/>
              <a:t> </a:t>
            </a:r>
            <a:r>
              <a:rPr lang="nl-NL" sz="3800" dirty="0" err="1"/>
              <a:t>between</a:t>
            </a:r>
            <a:r>
              <a:rPr lang="nl-NL" sz="3800" dirty="0"/>
              <a:t> </a:t>
            </a:r>
            <a:r>
              <a:rPr lang="nl-NL" sz="3800" dirty="0" err="1"/>
              <a:t>session</a:t>
            </a:r>
            <a:r>
              <a:rPr lang="nl-NL" sz="3800" dirty="0"/>
              <a:t> 1 </a:t>
            </a:r>
            <a:r>
              <a:rPr lang="nl-NL" sz="3800" dirty="0" err="1"/>
              <a:t>and</a:t>
            </a:r>
            <a:r>
              <a:rPr lang="nl-NL" sz="3800" dirty="0"/>
              <a:t> </a:t>
            </a:r>
            <a:r>
              <a:rPr lang="nl-NL" sz="3800" dirty="0" err="1"/>
              <a:t>session</a:t>
            </a:r>
            <a:r>
              <a:rPr lang="nl-NL" sz="3800" dirty="0"/>
              <a:t> 2</a:t>
            </a:r>
            <a:endParaRPr lang="nl-BE" sz="38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BF25EE-6708-4654-AF56-877B3B21D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67885" y="640080"/>
            <a:ext cx="4185069" cy="5577840"/>
          </a:xfrm>
          <a:prstGeom prst="rect">
            <a:avLst/>
          </a:pr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71EC97-B254-4856-B91E-D74311FE9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r>
              <a:rPr lang="nl-NL" sz="1500" dirty="0" err="1"/>
              <a:t>Within</a:t>
            </a:r>
            <a:r>
              <a:rPr lang="nl-NL" sz="1500" dirty="0"/>
              <a:t> </a:t>
            </a:r>
            <a:r>
              <a:rPr lang="nl-NL" sz="1500" dirty="0" err="1"/>
              <a:t>your</a:t>
            </a:r>
            <a:r>
              <a:rPr lang="nl-NL" sz="1500" dirty="0"/>
              <a:t> </a:t>
            </a:r>
            <a:r>
              <a:rPr lang="nl-NL" sz="1500" dirty="0" err="1"/>
              <a:t>own</a:t>
            </a:r>
            <a:r>
              <a:rPr lang="nl-NL" sz="1500" dirty="0"/>
              <a:t> </a:t>
            </a:r>
            <a:r>
              <a:rPr lang="nl-NL" sz="1500" dirty="0" err="1"/>
              <a:t>neighbourhood</a:t>
            </a:r>
            <a:r>
              <a:rPr lang="nl-NL" sz="1500" dirty="0"/>
              <a:t>, go </a:t>
            </a:r>
            <a:r>
              <a:rPr lang="nl-NL" sz="1500" dirty="0" err="1"/>
              <a:t>and</a:t>
            </a:r>
            <a:r>
              <a:rPr lang="nl-NL" sz="1500" dirty="0"/>
              <a:t> have a </a:t>
            </a:r>
            <a:r>
              <a:rPr lang="nl-NL" sz="1500" dirty="0" err="1"/>
              <a:t>conversation</a:t>
            </a:r>
            <a:r>
              <a:rPr lang="nl-NL" sz="1500" dirty="0"/>
              <a:t> </a:t>
            </a:r>
            <a:r>
              <a:rPr lang="nl-NL" sz="1500" dirty="0" err="1"/>
              <a:t>with</a:t>
            </a:r>
            <a:r>
              <a:rPr lang="nl-NL" sz="1500" dirty="0"/>
              <a:t> 10 </a:t>
            </a:r>
            <a:r>
              <a:rPr lang="nl-NL" sz="1500" dirty="0" err="1"/>
              <a:t>people</a:t>
            </a:r>
            <a:r>
              <a:rPr lang="nl-NL" sz="1500" dirty="0"/>
              <a:t> </a:t>
            </a:r>
            <a:r>
              <a:rPr lang="nl-NL" sz="1500" dirty="0" err="1"/>
              <a:t>whom</a:t>
            </a:r>
            <a:r>
              <a:rPr lang="nl-NL" sz="1500" dirty="0"/>
              <a:t> </a:t>
            </a:r>
            <a:r>
              <a:rPr lang="nl-NL" sz="1500" dirty="0" err="1"/>
              <a:t>you</a:t>
            </a:r>
            <a:r>
              <a:rPr lang="nl-NL" sz="1500" dirty="0"/>
              <a:t> have </a:t>
            </a:r>
            <a:r>
              <a:rPr lang="nl-NL" sz="1500" dirty="0" err="1"/>
              <a:t>not</a:t>
            </a:r>
            <a:r>
              <a:rPr lang="nl-NL" sz="1500" dirty="0"/>
              <a:t> spoken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yet</a:t>
            </a:r>
            <a:r>
              <a:rPr lang="nl-NL" sz="1500" dirty="0"/>
              <a:t>. </a:t>
            </a:r>
            <a:r>
              <a:rPr lang="nl-NL" sz="1500" dirty="0" err="1"/>
              <a:t>And</a:t>
            </a:r>
            <a:r>
              <a:rPr lang="nl-NL" sz="1500" dirty="0"/>
              <a:t> report back </a:t>
            </a:r>
            <a:r>
              <a:rPr lang="nl-NL" sz="1500" dirty="0" err="1"/>
              <a:t>about</a:t>
            </a:r>
            <a:r>
              <a:rPr lang="nl-NL" sz="1500" dirty="0"/>
              <a:t> </a:t>
            </a:r>
            <a:r>
              <a:rPr lang="nl-NL" sz="1500" dirty="0" err="1"/>
              <a:t>how</a:t>
            </a:r>
            <a:r>
              <a:rPr lang="nl-NL" sz="1500" dirty="0"/>
              <a:t> </a:t>
            </a:r>
            <a:r>
              <a:rPr lang="nl-NL" sz="1500" dirty="0" err="1"/>
              <a:t>it</a:t>
            </a:r>
            <a:r>
              <a:rPr lang="nl-NL" sz="1500" dirty="0"/>
              <a:t> went </a:t>
            </a:r>
            <a:r>
              <a:rPr lang="nl-NL" sz="1500" dirty="0" err="1"/>
              <a:t>during</a:t>
            </a:r>
            <a:r>
              <a:rPr lang="nl-NL" sz="1500" dirty="0"/>
              <a:t> </a:t>
            </a:r>
            <a:r>
              <a:rPr lang="nl-NL" sz="1500" dirty="0" err="1"/>
              <a:t>our</a:t>
            </a:r>
            <a:r>
              <a:rPr lang="nl-NL" sz="1500" dirty="0"/>
              <a:t> next </a:t>
            </a:r>
            <a:r>
              <a:rPr lang="nl-NL" sz="1500" dirty="0" err="1"/>
              <a:t>webinar</a:t>
            </a:r>
            <a:r>
              <a:rPr lang="nl-NL" sz="1500" dirty="0"/>
              <a:t> </a:t>
            </a:r>
            <a:r>
              <a:rPr lang="nl-NL" sz="1500" dirty="0" err="1"/>
              <a:t>session</a:t>
            </a:r>
            <a:r>
              <a:rPr lang="nl-NL" sz="1500" dirty="0"/>
              <a:t>. Tell </a:t>
            </a:r>
            <a:r>
              <a:rPr lang="nl-NL" sz="1500" dirty="0" err="1"/>
              <a:t>us</a:t>
            </a:r>
            <a:r>
              <a:rPr lang="nl-NL" sz="1500" dirty="0"/>
              <a:t> </a:t>
            </a:r>
            <a:r>
              <a:rPr lang="nl-NL" sz="1500" dirty="0" err="1"/>
              <a:t>what</a:t>
            </a:r>
            <a:r>
              <a:rPr lang="nl-NL" sz="1500" dirty="0"/>
              <a:t> went well, </a:t>
            </a:r>
            <a:r>
              <a:rPr lang="nl-NL" sz="1500" dirty="0" err="1"/>
              <a:t>what</a:t>
            </a:r>
            <a:r>
              <a:rPr lang="nl-NL" sz="1500" dirty="0"/>
              <a:t> </a:t>
            </a:r>
            <a:r>
              <a:rPr lang="nl-NL" sz="1500" dirty="0" err="1"/>
              <a:t>did</a:t>
            </a:r>
            <a:r>
              <a:rPr lang="nl-NL" sz="1500" dirty="0"/>
              <a:t> </a:t>
            </a:r>
            <a:r>
              <a:rPr lang="nl-NL" sz="1500" dirty="0" err="1"/>
              <a:t>not</a:t>
            </a:r>
            <a:r>
              <a:rPr lang="nl-NL" sz="1500" dirty="0"/>
              <a:t> </a:t>
            </a:r>
            <a:r>
              <a:rPr lang="nl-NL" sz="1500" dirty="0" err="1"/>
              <a:t>work</a:t>
            </a:r>
            <a:r>
              <a:rPr lang="nl-NL" sz="1500" dirty="0"/>
              <a:t> out, </a:t>
            </a:r>
            <a:r>
              <a:rPr lang="nl-NL" sz="1500" dirty="0" err="1"/>
              <a:t>what</a:t>
            </a:r>
            <a:r>
              <a:rPr lang="nl-NL" sz="1500" dirty="0"/>
              <a:t> </a:t>
            </a:r>
            <a:r>
              <a:rPr lang="nl-NL" sz="1500" dirty="0" err="1"/>
              <a:t>did</a:t>
            </a:r>
            <a:r>
              <a:rPr lang="nl-NL" sz="1500" dirty="0"/>
              <a:t> </a:t>
            </a:r>
            <a:r>
              <a:rPr lang="nl-NL" sz="1500" dirty="0" err="1"/>
              <a:t>you</a:t>
            </a:r>
            <a:r>
              <a:rPr lang="nl-NL" sz="1500" dirty="0"/>
              <a:t> </a:t>
            </a:r>
            <a:r>
              <a:rPr lang="nl-NL" sz="1500" dirty="0" err="1"/>
              <a:t>did</a:t>
            </a:r>
            <a:r>
              <a:rPr lang="nl-NL" sz="1500" dirty="0"/>
              <a:t> </a:t>
            </a:r>
            <a:r>
              <a:rPr lang="nl-NL" sz="1500" dirty="0" err="1"/>
              <a:t>pick</a:t>
            </a:r>
            <a:r>
              <a:rPr lang="nl-NL" sz="1500" dirty="0"/>
              <a:t> up </a:t>
            </a:r>
            <a:r>
              <a:rPr lang="nl-NL" sz="1500" dirty="0" err="1"/>
              <a:t>from</a:t>
            </a:r>
            <a:r>
              <a:rPr lang="nl-NL" sz="1500" dirty="0"/>
              <a:t> </a:t>
            </a:r>
            <a:r>
              <a:rPr lang="nl-NL" sz="1500" dirty="0" err="1"/>
              <a:t>this</a:t>
            </a:r>
            <a:r>
              <a:rPr lang="nl-NL" sz="1500" dirty="0"/>
              <a:t> </a:t>
            </a:r>
            <a:r>
              <a:rPr lang="nl-NL" sz="1500" dirty="0" err="1"/>
              <a:t>assignment</a:t>
            </a:r>
            <a:r>
              <a:rPr lang="nl-NL" sz="1500" dirty="0"/>
              <a:t>?</a:t>
            </a:r>
          </a:p>
          <a:p>
            <a:endParaRPr lang="nl-NL" sz="1500" dirty="0"/>
          </a:p>
          <a:p>
            <a:r>
              <a:rPr lang="nl-NL" sz="1500" dirty="0"/>
              <a:t>But prior </a:t>
            </a:r>
            <a:r>
              <a:rPr lang="nl-NL" sz="1500" dirty="0" err="1"/>
              <a:t>to</a:t>
            </a:r>
            <a:r>
              <a:rPr lang="nl-NL" sz="1500" dirty="0"/>
              <a:t> finish </a:t>
            </a:r>
            <a:r>
              <a:rPr lang="nl-NL" sz="1500" dirty="0" err="1"/>
              <a:t>today</a:t>
            </a:r>
            <a:r>
              <a:rPr lang="nl-NL" sz="1500" dirty="0"/>
              <a:t>: </a:t>
            </a:r>
            <a:r>
              <a:rPr lang="nl-NL" sz="1500" dirty="0" err="1"/>
              <a:t>based</a:t>
            </a:r>
            <a:r>
              <a:rPr lang="nl-NL" sz="1500" dirty="0"/>
              <a:t> on </a:t>
            </a:r>
            <a:r>
              <a:rPr lang="nl-NL" sz="1500" dirty="0" err="1"/>
              <a:t>what</a:t>
            </a:r>
            <a:r>
              <a:rPr lang="nl-NL" sz="1500" dirty="0"/>
              <a:t> </a:t>
            </a:r>
            <a:r>
              <a:rPr lang="nl-NL" sz="1500" dirty="0" err="1"/>
              <a:t>you</a:t>
            </a:r>
            <a:r>
              <a:rPr lang="nl-NL" sz="1500" dirty="0"/>
              <a:t> </a:t>
            </a:r>
            <a:r>
              <a:rPr lang="nl-NL" sz="1500" dirty="0" err="1"/>
              <a:t>learned</a:t>
            </a:r>
            <a:r>
              <a:rPr lang="nl-NL" sz="1500" dirty="0"/>
              <a:t> </a:t>
            </a:r>
            <a:r>
              <a:rPr lang="nl-NL" sz="1500" dirty="0" err="1"/>
              <a:t>today</a:t>
            </a:r>
            <a:r>
              <a:rPr lang="nl-NL" sz="1500" dirty="0"/>
              <a:t> </a:t>
            </a:r>
            <a:r>
              <a:rPr lang="nl-NL" sz="1500" dirty="0" err="1"/>
              <a:t>and</a:t>
            </a:r>
            <a:r>
              <a:rPr lang="nl-NL" sz="1500" dirty="0"/>
              <a:t> </a:t>
            </a:r>
            <a:r>
              <a:rPr lang="nl-NL" sz="1500" dirty="0" err="1"/>
              <a:t>your</a:t>
            </a:r>
            <a:r>
              <a:rPr lang="nl-NL" sz="1500" dirty="0"/>
              <a:t> </a:t>
            </a:r>
            <a:r>
              <a:rPr lang="nl-NL" sz="1500" dirty="0" err="1"/>
              <a:t>own</a:t>
            </a:r>
            <a:r>
              <a:rPr lang="nl-NL" sz="1500" dirty="0"/>
              <a:t> </a:t>
            </a:r>
            <a:r>
              <a:rPr lang="nl-NL" sz="1500" dirty="0" err="1"/>
              <a:t>experience</a:t>
            </a:r>
            <a:r>
              <a:rPr lang="nl-NL" sz="1500" dirty="0"/>
              <a:t> do </a:t>
            </a:r>
            <a:r>
              <a:rPr lang="nl-NL" sz="1500" dirty="0" err="1"/>
              <a:t>an</a:t>
            </a:r>
            <a:r>
              <a:rPr lang="nl-NL" sz="1500" dirty="0"/>
              <a:t> </a:t>
            </a:r>
            <a:r>
              <a:rPr lang="nl-NL" sz="1500" dirty="0" err="1"/>
              <a:t>appreciatively</a:t>
            </a:r>
            <a:r>
              <a:rPr lang="nl-NL" sz="1500" dirty="0"/>
              <a:t> </a:t>
            </a:r>
            <a:r>
              <a:rPr lang="nl-NL" sz="1500" dirty="0" err="1"/>
              <a:t>inquire</a:t>
            </a:r>
            <a:r>
              <a:rPr lang="nl-NL" sz="1500" dirty="0"/>
              <a:t> </a:t>
            </a:r>
            <a:r>
              <a:rPr lang="nl-NL" sz="1500" dirty="0" err="1"/>
              <a:t>within</a:t>
            </a:r>
            <a:r>
              <a:rPr lang="nl-NL" sz="1500" dirty="0"/>
              <a:t> </a:t>
            </a:r>
            <a:r>
              <a:rPr lang="nl-NL" sz="1500" dirty="0" err="1"/>
              <a:t>your</a:t>
            </a:r>
            <a:r>
              <a:rPr lang="nl-NL" sz="1500" dirty="0"/>
              <a:t> next </a:t>
            </a:r>
            <a:r>
              <a:rPr lang="nl-NL" sz="1500" dirty="0" err="1"/>
              <a:t>breakout</a:t>
            </a:r>
            <a:r>
              <a:rPr lang="nl-NL" sz="1500" dirty="0"/>
              <a:t> </a:t>
            </a:r>
            <a:r>
              <a:rPr lang="nl-NL" sz="1500" dirty="0" err="1"/>
              <a:t>group</a:t>
            </a:r>
            <a:r>
              <a:rPr lang="nl-NL" sz="1500" dirty="0"/>
              <a:t>  </a:t>
            </a:r>
            <a:r>
              <a:rPr lang="nl-NL" sz="1500" dirty="0" err="1"/>
              <a:t>into</a:t>
            </a:r>
            <a:r>
              <a:rPr lang="nl-NL" sz="1500" dirty="0"/>
              <a:t> </a:t>
            </a:r>
            <a:r>
              <a:rPr lang="nl-NL" sz="1500" dirty="0" err="1"/>
              <a:t>how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start a </a:t>
            </a:r>
            <a:r>
              <a:rPr lang="nl-NL" sz="1500" dirty="0" err="1"/>
              <a:t>fruitful</a:t>
            </a:r>
            <a:r>
              <a:rPr lang="nl-NL" sz="1500" dirty="0"/>
              <a:t> </a:t>
            </a:r>
            <a:r>
              <a:rPr lang="nl-NL" sz="1500" dirty="0" err="1"/>
              <a:t>conversation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establish</a:t>
            </a:r>
            <a:r>
              <a:rPr lang="nl-NL" sz="1500" dirty="0"/>
              <a:t> </a:t>
            </a:r>
            <a:r>
              <a:rPr lang="nl-NL" sz="1500" dirty="0" err="1"/>
              <a:t>connections</a:t>
            </a:r>
            <a:r>
              <a:rPr lang="nl-NL" sz="1500" dirty="0"/>
              <a:t> in </a:t>
            </a:r>
            <a:r>
              <a:rPr lang="nl-NL" sz="1500" dirty="0" err="1"/>
              <a:t>your</a:t>
            </a:r>
            <a:r>
              <a:rPr lang="nl-NL" sz="1500" dirty="0"/>
              <a:t> </a:t>
            </a:r>
            <a:r>
              <a:rPr lang="nl-NL" sz="1500" dirty="0" err="1"/>
              <a:t>neighbourhood</a:t>
            </a:r>
            <a:r>
              <a:rPr lang="nl-NL" sz="1500" dirty="0"/>
              <a:t>. </a:t>
            </a:r>
            <a:r>
              <a:rPr lang="nl-NL" sz="1500" dirty="0" err="1"/>
              <a:t>And</a:t>
            </a:r>
            <a:r>
              <a:rPr lang="nl-NL" sz="1500" dirty="0"/>
              <a:t> </a:t>
            </a:r>
            <a:r>
              <a:rPr lang="nl-NL" sz="1500" dirty="0" err="1"/>
              <a:t>discuss</a:t>
            </a:r>
            <a:r>
              <a:rPr lang="nl-NL" sz="1500" dirty="0"/>
              <a:t> </a:t>
            </a:r>
            <a:r>
              <a:rPr lang="nl-NL" sz="1500" dirty="0" err="1"/>
              <a:t>what</a:t>
            </a:r>
            <a:r>
              <a:rPr lang="nl-NL" sz="1500" dirty="0"/>
              <a:t> </a:t>
            </a:r>
            <a:r>
              <a:rPr lang="nl-NL" sz="1500" dirty="0" err="1"/>
              <a:t>will</a:t>
            </a:r>
            <a:r>
              <a:rPr lang="nl-NL" sz="1500" dirty="0"/>
              <a:t> help </a:t>
            </a:r>
            <a:r>
              <a:rPr lang="nl-NL" sz="1500" dirty="0" err="1"/>
              <a:t>you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actually</a:t>
            </a:r>
            <a:r>
              <a:rPr lang="nl-NL" sz="1500" dirty="0"/>
              <a:t> take up </a:t>
            </a:r>
            <a:r>
              <a:rPr lang="nl-NL" sz="1500" dirty="0" err="1"/>
              <a:t>the</a:t>
            </a:r>
            <a:r>
              <a:rPr lang="nl-NL" sz="1500" dirty="0"/>
              <a:t> </a:t>
            </a:r>
            <a:r>
              <a:rPr lang="nl-NL" sz="1500" dirty="0" err="1"/>
              <a:t>assignment</a:t>
            </a:r>
            <a:r>
              <a:rPr lang="nl-NL" sz="1500" dirty="0"/>
              <a:t>. </a:t>
            </a:r>
          </a:p>
          <a:p>
            <a:pPr lvl="1"/>
            <a:r>
              <a:rPr lang="nl-NL" sz="1500" dirty="0" err="1"/>
              <a:t>Please</a:t>
            </a:r>
            <a:r>
              <a:rPr lang="nl-NL" sz="1500" dirty="0"/>
              <a:t> </a:t>
            </a:r>
            <a:r>
              <a:rPr lang="nl-NL" sz="1500" dirty="0" err="1"/>
              <a:t>nominate</a:t>
            </a:r>
            <a:r>
              <a:rPr lang="nl-NL" sz="1500" dirty="0"/>
              <a:t> </a:t>
            </a:r>
            <a:r>
              <a:rPr lang="nl-NL" sz="1500" dirty="0" err="1"/>
              <a:t>somebody</a:t>
            </a:r>
            <a:r>
              <a:rPr lang="nl-NL" sz="1500" dirty="0"/>
              <a:t> in </a:t>
            </a:r>
            <a:r>
              <a:rPr lang="nl-NL" sz="1500" dirty="0" err="1"/>
              <a:t>your</a:t>
            </a:r>
            <a:r>
              <a:rPr lang="nl-NL" sz="1500" dirty="0"/>
              <a:t> </a:t>
            </a:r>
            <a:r>
              <a:rPr lang="nl-NL" sz="1500" dirty="0" err="1"/>
              <a:t>breakout</a:t>
            </a:r>
            <a:r>
              <a:rPr lang="nl-NL" sz="1500" dirty="0"/>
              <a:t> </a:t>
            </a:r>
            <a:r>
              <a:rPr lang="nl-NL" sz="1500" dirty="0" err="1"/>
              <a:t>group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do </a:t>
            </a:r>
            <a:r>
              <a:rPr lang="nl-NL" sz="1500" dirty="0" err="1"/>
              <a:t>some</a:t>
            </a:r>
            <a:r>
              <a:rPr lang="nl-NL" sz="1500" dirty="0"/>
              <a:t> </a:t>
            </a:r>
            <a:r>
              <a:rPr lang="nl-NL" sz="1500" dirty="0" err="1"/>
              <a:t>reporting</a:t>
            </a:r>
            <a:r>
              <a:rPr lang="nl-NL" sz="1500" dirty="0"/>
              <a:t> in </a:t>
            </a:r>
            <a:r>
              <a:rPr lang="nl-NL" sz="1500" dirty="0" err="1"/>
              <a:t>the</a:t>
            </a:r>
            <a:r>
              <a:rPr lang="nl-NL" sz="1500" dirty="0"/>
              <a:t> </a:t>
            </a:r>
            <a:r>
              <a:rPr lang="nl-NL" sz="1500" dirty="0" err="1"/>
              <a:t>plenary</a:t>
            </a:r>
            <a:r>
              <a:rPr lang="nl-NL" sz="1500" dirty="0"/>
              <a:t> </a:t>
            </a:r>
            <a:r>
              <a:rPr lang="nl-NL" sz="1500" dirty="0" err="1"/>
              <a:t>afterwards</a:t>
            </a:r>
            <a:r>
              <a:rPr lang="nl-NL" sz="1500" dirty="0"/>
              <a:t>. </a:t>
            </a:r>
            <a:endParaRPr lang="nl-BE" sz="1500" dirty="0"/>
          </a:p>
        </p:txBody>
      </p:sp>
    </p:spTree>
    <p:extLst>
      <p:ext uri="{BB962C8B-B14F-4D97-AF65-F5344CB8AC3E}">
        <p14:creationId xmlns:p14="http://schemas.microsoft.com/office/powerpoint/2010/main" val="33345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ABDB4-BD09-4AA4-B3A4-53F8E0ADE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nl-NL" sz="4600"/>
              <a:t>What wisdom surfaced in the breakout groups during the inquiry into the assignment? </a:t>
            </a:r>
            <a:endParaRPr lang="nl-BE" sz="4600"/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BD6846-0FCE-45C3-8A98-6D6308FC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nl-NL" sz="2200"/>
              <a:t>How to start a fruitful conversation to establish connections in your neighbourhood? </a:t>
            </a:r>
          </a:p>
          <a:p>
            <a:endParaRPr lang="nl-NL" sz="2200"/>
          </a:p>
          <a:p>
            <a:r>
              <a:rPr lang="nl-NL" sz="2200"/>
              <a:t>What helps to take up the assignment?</a:t>
            </a:r>
          </a:p>
          <a:p>
            <a:endParaRPr lang="nl-NL" sz="2200"/>
          </a:p>
          <a:p>
            <a:r>
              <a:rPr lang="nl-NL" sz="2200"/>
              <a:t>What else emerged in your subgroup?</a:t>
            </a:r>
          </a:p>
          <a:p>
            <a:endParaRPr lang="nl-BE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681B9-7931-47B4-B6E1-723F5A453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67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01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A1A62B-48AA-4931-88B7-E05AF7C1F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 sz="4100">
                <a:solidFill>
                  <a:srgbClr val="FFFFFF"/>
                </a:solidFill>
              </a:rPr>
              <a:t>Some key lessons I want to share from my experience, from my conversations  </a:t>
            </a:r>
            <a:endParaRPr lang="nl-BE" sz="4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285D08-3A5A-4BF0-95AF-C678CC770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1108" y="2124869"/>
            <a:ext cx="6906491" cy="5585619"/>
          </a:xfrm>
        </p:spPr>
        <p:txBody>
          <a:bodyPr anchor="ctr">
            <a:normAutofit/>
          </a:bodyPr>
          <a:lstStyle/>
          <a:p>
            <a:r>
              <a:rPr lang="nl-NL" sz="1500" dirty="0"/>
              <a:t>S.A.L.T is a </a:t>
            </a:r>
            <a:r>
              <a:rPr lang="nl-NL" sz="1500" dirty="0" err="1"/>
              <a:t>crucial</a:t>
            </a:r>
            <a:r>
              <a:rPr lang="nl-NL" sz="1500" dirty="0"/>
              <a:t> attitude </a:t>
            </a:r>
            <a:r>
              <a:rPr lang="nl-NL" sz="1500" dirty="0" err="1"/>
              <a:t>and</a:t>
            </a:r>
            <a:r>
              <a:rPr lang="nl-NL" sz="1500" dirty="0"/>
              <a:t> approach </a:t>
            </a:r>
            <a:r>
              <a:rPr lang="nl-NL" sz="1500" dirty="0" err="1"/>
              <a:t>for</a:t>
            </a:r>
            <a:r>
              <a:rPr lang="nl-NL" sz="1500" dirty="0"/>
              <a:t> </a:t>
            </a:r>
            <a:r>
              <a:rPr lang="nl-NL" sz="1500" dirty="0" err="1"/>
              <a:t>conversations</a:t>
            </a:r>
            <a:r>
              <a:rPr lang="nl-NL" sz="1500" dirty="0"/>
              <a:t>. </a:t>
            </a:r>
            <a:r>
              <a:rPr lang="nl-NL" sz="1500" dirty="0" err="1"/>
              <a:t>Authentically</a:t>
            </a:r>
            <a:r>
              <a:rPr lang="nl-NL" sz="1500" dirty="0"/>
              <a:t> </a:t>
            </a:r>
            <a:r>
              <a:rPr lang="nl-NL" sz="1500" dirty="0" err="1"/>
              <a:t>connecting</a:t>
            </a:r>
            <a:r>
              <a:rPr lang="nl-NL" sz="1500" dirty="0"/>
              <a:t> </a:t>
            </a:r>
            <a:r>
              <a:rPr lang="nl-NL" sz="1500" dirty="0" err="1"/>
              <a:t>with</a:t>
            </a:r>
            <a:r>
              <a:rPr lang="nl-NL" sz="1500" dirty="0"/>
              <a:t> </a:t>
            </a:r>
            <a:r>
              <a:rPr lang="nl-NL" sz="1500" dirty="0" err="1"/>
              <a:t>others</a:t>
            </a:r>
            <a:r>
              <a:rPr lang="nl-NL" sz="1500" dirty="0"/>
              <a:t> </a:t>
            </a:r>
            <a:r>
              <a:rPr lang="nl-NL" sz="1500" dirty="0" err="1"/>
              <a:t>will</a:t>
            </a:r>
            <a:r>
              <a:rPr lang="nl-NL" sz="1500" dirty="0"/>
              <a:t> </a:t>
            </a:r>
            <a:r>
              <a:rPr lang="nl-NL" sz="1500" dirty="0" err="1"/>
              <a:t>transform</a:t>
            </a:r>
            <a:r>
              <a:rPr lang="nl-NL" sz="1500" dirty="0"/>
              <a:t> </a:t>
            </a:r>
            <a:r>
              <a:rPr lang="nl-NL" sz="1500" dirty="0" err="1"/>
              <a:t>you</a:t>
            </a:r>
            <a:r>
              <a:rPr lang="nl-NL" sz="1500" dirty="0"/>
              <a:t>. Be </a:t>
            </a:r>
            <a:r>
              <a:rPr lang="nl-NL" sz="1500" dirty="0" err="1"/>
              <a:t>prepared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be</a:t>
            </a:r>
            <a:r>
              <a:rPr lang="nl-NL" sz="1500" dirty="0"/>
              <a:t> </a:t>
            </a:r>
            <a:r>
              <a:rPr lang="nl-NL" sz="1500" dirty="0" err="1"/>
              <a:t>transformed</a:t>
            </a:r>
            <a:r>
              <a:rPr lang="nl-NL" sz="1500" dirty="0"/>
              <a:t>!</a:t>
            </a:r>
          </a:p>
          <a:p>
            <a:r>
              <a:rPr lang="nl-NL" sz="1500" dirty="0"/>
              <a:t>Have a </a:t>
            </a:r>
            <a:r>
              <a:rPr lang="nl-NL" sz="1500" dirty="0" err="1"/>
              <a:t>genuine</a:t>
            </a:r>
            <a:r>
              <a:rPr lang="nl-NL" sz="1500" dirty="0"/>
              <a:t> </a:t>
            </a:r>
            <a:r>
              <a:rPr lang="nl-NL" sz="1500" dirty="0" err="1"/>
              <a:t>desire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help </a:t>
            </a:r>
            <a:r>
              <a:rPr lang="nl-NL" sz="1500" dirty="0" err="1"/>
              <a:t>others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grow</a:t>
            </a:r>
            <a:r>
              <a:rPr lang="nl-NL" sz="1500" dirty="0"/>
              <a:t>,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flourish</a:t>
            </a:r>
            <a:r>
              <a:rPr lang="nl-NL" sz="1500" dirty="0"/>
              <a:t> is important!</a:t>
            </a:r>
          </a:p>
          <a:p>
            <a:r>
              <a:rPr lang="nl-NL" sz="1500" dirty="0" err="1"/>
              <a:t>Bringing</a:t>
            </a:r>
            <a:r>
              <a:rPr lang="nl-NL" sz="1500" dirty="0"/>
              <a:t> </a:t>
            </a:r>
            <a:r>
              <a:rPr lang="nl-NL" sz="1500" dirty="0" err="1"/>
              <a:t>people</a:t>
            </a:r>
            <a:r>
              <a:rPr lang="nl-NL" sz="1500" dirty="0"/>
              <a:t> </a:t>
            </a:r>
            <a:r>
              <a:rPr lang="nl-NL" sz="1500" dirty="0" err="1"/>
              <a:t>together</a:t>
            </a:r>
            <a:r>
              <a:rPr lang="nl-NL" sz="1500" dirty="0"/>
              <a:t> </a:t>
            </a:r>
            <a:r>
              <a:rPr lang="nl-NL" sz="1500" dirty="0" err="1"/>
              <a:t>can</a:t>
            </a:r>
            <a:r>
              <a:rPr lang="nl-NL" sz="1500" dirty="0"/>
              <a:t> happen in different </a:t>
            </a:r>
            <a:r>
              <a:rPr lang="nl-NL" sz="1500" dirty="0" err="1"/>
              <a:t>ways</a:t>
            </a:r>
            <a:r>
              <a:rPr lang="nl-NL" sz="1500" dirty="0"/>
              <a:t>: a small </a:t>
            </a:r>
            <a:r>
              <a:rPr lang="nl-NL" sz="1500" dirty="0" err="1"/>
              <a:t>group</a:t>
            </a:r>
            <a:r>
              <a:rPr lang="nl-NL" sz="1500" dirty="0"/>
              <a:t> </a:t>
            </a:r>
            <a:r>
              <a:rPr lang="nl-NL" sz="1500" dirty="0" err="1"/>
              <a:t>creating</a:t>
            </a:r>
            <a:r>
              <a:rPr lang="nl-NL" sz="1500" dirty="0"/>
              <a:t> </a:t>
            </a:r>
            <a:r>
              <a:rPr lang="nl-NL" sz="1500" dirty="0" err="1"/>
              <a:t>an</a:t>
            </a:r>
            <a:r>
              <a:rPr lang="nl-NL" sz="1500" dirty="0"/>
              <a:t> </a:t>
            </a:r>
            <a:r>
              <a:rPr lang="nl-NL" sz="1500" dirty="0" err="1"/>
              <a:t>initial</a:t>
            </a:r>
            <a:r>
              <a:rPr lang="nl-NL" sz="1500" dirty="0"/>
              <a:t> </a:t>
            </a:r>
            <a:r>
              <a:rPr lang="nl-NL" sz="1500" dirty="0" err="1"/>
              <a:t>dream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have “a </a:t>
            </a:r>
            <a:r>
              <a:rPr lang="nl-NL" sz="1500" dirty="0" err="1"/>
              <a:t>key</a:t>
            </a:r>
            <a:r>
              <a:rPr lang="nl-NL" sz="1500" dirty="0"/>
              <a:t>” </a:t>
            </a:r>
            <a:r>
              <a:rPr lang="nl-NL" sz="1500" dirty="0" err="1"/>
              <a:t>to</a:t>
            </a:r>
            <a:r>
              <a:rPr lang="nl-NL" sz="1500" dirty="0"/>
              <a:t> open </a:t>
            </a:r>
            <a:r>
              <a:rPr lang="nl-NL" sz="1500" dirty="0" err="1"/>
              <a:t>conversations</a:t>
            </a:r>
            <a:r>
              <a:rPr lang="nl-NL" sz="1500" dirty="0"/>
              <a:t> or </a:t>
            </a:r>
            <a:r>
              <a:rPr lang="nl-NL" sz="1500" dirty="0" err="1"/>
              <a:t>bringing</a:t>
            </a:r>
            <a:r>
              <a:rPr lang="nl-NL" sz="1500" dirty="0"/>
              <a:t> a large </a:t>
            </a:r>
            <a:r>
              <a:rPr lang="nl-NL" sz="1500" dirty="0" err="1"/>
              <a:t>group</a:t>
            </a:r>
            <a:r>
              <a:rPr lang="nl-NL" sz="1500" dirty="0"/>
              <a:t> </a:t>
            </a:r>
            <a:r>
              <a:rPr lang="nl-NL" sz="1500" dirty="0" err="1"/>
              <a:t>together</a:t>
            </a:r>
            <a:r>
              <a:rPr lang="nl-NL" sz="1500" dirty="0"/>
              <a:t> in a </a:t>
            </a:r>
            <a:r>
              <a:rPr lang="nl-NL" sz="1500" dirty="0" err="1"/>
              <a:t>SALTy</a:t>
            </a:r>
            <a:r>
              <a:rPr lang="nl-NL" sz="1500" dirty="0"/>
              <a:t> way </a:t>
            </a:r>
            <a:r>
              <a:rPr lang="nl-NL" sz="1500" dirty="0" err="1"/>
              <a:t>and</a:t>
            </a:r>
            <a:r>
              <a:rPr lang="nl-NL" sz="1500" dirty="0"/>
              <a:t> </a:t>
            </a:r>
            <a:r>
              <a:rPr lang="nl-NL" sz="1500" dirty="0" err="1"/>
              <a:t>build</a:t>
            </a:r>
            <a:r>
              <a:rPr lang="nl-NL" sz="1500" dirty="0"/>
              <a:t> a </a:t>
            </a:r>
            <a:r>
              <a:rPr lang="nl-NL" sz="1500" dirty="0" err="1"/>
              <a:t>dream</a:t>
            </a:r>
            <a:r>
              <a:rPr lang="nl-NL" sz="1500" dirty="0"/>
              <a:t> </a:t>
            </a:r>
            <a:r>
              <a:rPr lang="nl-NL" sz="1500" dirty="0" err="1"/>
              <a:t>together</a:t>
            </a:r>
            <a:r>
              <a:rPr lang="nl-NL" sz="1500" dirty="0"/>
              <a:t> in a large </a:t>
            </a:r>
            <a:r>
              <a:rPr lang="nl-NL" sz="1500" dirty="0" err="1"/>
              <a:t>group</a:t>
            </a:r>
            <a:r>
              <a:rPr lang="nl-NL" sz="1500" dirty="0"/>
              <a:t> setting.</a:t>
            </a:r>
          </a:p>
          <a:p>
            <a:r>
              <a:rPr lang="nl-NL" sz="1500" dirty="0" err="1"/>
              <a:t>Create</a:t>
            </a:r>
            <a:r>
              <a:rPr lang="nl-NL" sz="1500" dirty="0"/>
              <a:t> </a:t>
            </a:r>
            <a:r>
              <a:rPr lang="nl-NL" sz="1500" dirty="0" err="1"/>
              <a:t>some</a:t>
            </a:r>
            <a:r>
              <a:rPr lang="nl-NL" sz="1500" dirty="0"/>
              <a:t> </a:t>
            </a:r>
            <a:r>
              <a:rPr lang="nl-NL" sz="1500" dirty="0" err="1"/>
              <a:t>sort</a:t>
            </a:r>
            <a:r>
              <a:rPr lang="nl-NL" sz="1500" dirty="0"/>
              <a:t> of succes indicator </a:t>
            </a:r>
            <a:r>
              <a:rPr lang="nl-NL" sz="1500" dirty="0" err="1"/>
              <a:t>for</a:t>
            </a:r>
            <a:r>
              <a:rPr lang="nl-NL" sz="1500" dirty="0"/>
              <a:t> </a:t>
            </a:r>
            <a:r>
              <a:rPr lang="nl-NL" sz="1500" dirty="0" err="1"/>
              <a:t>your</a:t>
            </a:r>
            <a:r>
              <a:rPr lang="nl-NL" sz="1500" dirty="0"/>
              <a:t> </a:t>
            </a:r>
            <a:r>
              <a:rPr lang="nl-NL" sz="1500" dirty="0" err="1"/>
              <a:t>neighbourhood</a:t>
            </a:r>
            <a:r>
              <a:rPr lang="nl-NL" sz="1500" dirty="0"/>
              <a:t> </a:t>
            </a:r>
            <a:r>
              <a:rPr lang="nl-NL" sz="1500" dirty="0" err="1"/>
              <a:t>activities</a:t>
            </a:r>
            <a:r>
              <a:rPr lang="nl-NL" sz="1500" dirty="0"/>
              <a:t>.</a:t>
            </a:r>
          </a:p>
          <a:p>
            <a:r>
              <a:rPr lang="nl-NL" sz="1500" dirty="0"/>
              <a:t>Be </a:t>
            </a:r>
            <a:r>
              <a:rPr lang="nl-NL" sz="1500" dirty="0" err="1"/>
              <a:t>aware</a:t>
            </a:r>
            <a:r>
              <a:rPr lang="nl-NL" sz="1500" dirty="0"/>
              <a:t> of </a:t>
            </a:r>
            <a:r>
              <a:rPr lang="nl-NL" sz="1500" dirty="0" err="1"/>
              <a:t>the</a:t>
            </a:r>
            <a:r>
              <a:rPr lang="nl-NL" sz="1500" dirty="0"/>
              <a:t> power </a:t>
            </a:r>
            <a:r>
              <a:rPr lang="nl-NL" sz="1500" dirty="0" err="1"/>
              <a:t>dynamics</a:t>
            </a:r>
            <a:r>
              <a:rPr lang="nl-NL" sz="1500" dirty="0"/>
              <a:t> </a:t>
            </a:r>
            <a:r>
              <a:rPr lang="nl-NL" sz="1500" dirty="0" err="1"/>
              <a:t>that</a:t>
            </a:r>
            <a:r>
              <a:rPr lang="nl-NL" sz="1500" dirty="0"/>
              <a:t> </a:t>
            </a:r>
            <a:r>
              <a:rPr lang="nl-NL" sz="1500" dirty="0" err="1"/>
              <a:t>play</a:t>
            </a:r>
            <a:r>
              <a:rPr lang="nl-NL" sz="1500" dirty="0"/>
              <a:t> </a:t>
            </a:r>
            <a:r>
              <a:rPr lang="nl-NL" sz="1500" dirty="0" err="1"/>
              <a:t>when</a:t>
            </a:r>
            <a:r>
              <a:rPr lang="nl-NL" sz="1500" dirty="0"/>
              <a:t> </a:t>
            </a:r>
            <a:r>
              <a:rPr lang="nl-NL" sz="1500" dirty="0" err="1"/>
              <a:t>you</a:t>
            </a:r>
            <a:r>
              <a:rPr lang="nl-NL" sz="1500" dirty="0"/>
              <a:t> are </a:t>
            </a:r>
            <a:r>
              <a:rPr lang="nl-NL" sz="1500" dirty="0" err="1"/>
              <a:t>an</a:t>
            </a:r>
            <a:r>
              <a:rPr lang="nl-NL" sz="1500" dirty="0"/>
              <a:t> outsider </a:t>
            </a:r>
            <a:r>
              <a:rPr lang="nl-NL" sz="1500" dirty="0" err="1"/>
              <a:t>from</a:t>
            </a:r>
            <a:r>
              <a:rPr lang="nl-NL" sz="1500" dirty="0"/>
              <a:t> </a:t>
            </a:r>
            <a:r>
              <a:rPr lang="nl-NL" sz="1500" dirty="0" err="1"/>
              <a:t>the</a:t>
            </a:r>
            <a:r>
              <a:rPr lang="nl-NL" sz="1500" dirty="0"/>
              <a:t> community.</a:t>
            </a:r>
          </a:p>
          <a:p>
            <a:r>
              <a:rPr lang="nl-NL" sz="1500" dirty="0" err="1"/>
              <a:t>Persistance</a:t>
            </a:r>
            <a:r>
              <a:rPr lang="nl-NL" sz="1500" dirty="0"/>
              <a:t> in </a:t>
            </a:r>
            <a:r>
              <a:rPr lang="nl-NL" sz="1500" dirty="0" err="1"/>
              <a:t>trying</a:t>
            </a:r>
            <a:r>
              <a:rPr lang="nl-NL" sz="1500" dirty="0"/>
              <a:t>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connect</a:t>
            </a:r>
            <a:r>
              <a:rPr lang="nl-NL" sz="1500" dirty="0"/>
              <a:t> is important. </a:t>
            </a:r>
            <a:r>
              <a:rPr lang="nl-NL" sz="1500" dirty="0" err="1"/>
              <a:t>Don’t</a:t>
            </a:r>
            <a:r>
              <a:rPr lang="nl-NL" sz="1500" dirty="0"/>
              <a:t> </a:t>
            </a:r>
            <a:r>
              <a:rPr lang="nl-NL" sz="1500" dirty="0" err="1"/>
              <a:t>give</a:t>
            </a:r>
            <a:r>
              <a:rPr lang="nl-NL" sz="1500" dirty="0"/>
              <a:t> up </a:t>
            </a:r>
            <a:r>
              <a:rPr lang="nl-NL" sz="1500" dirty="0" err="1"/>
              <a:t>too</a:t>
            </a:r>
            <a:r>
              <a:rPr lang="nl-NL" sz="1500" dirty="0"/>
              <a:t> </a:t>
            </a:r>
            <a:r>
              <a:rPr lang="nl-NL" sz="1500" dirty="0" err="1"/>
              <a:t>soon</a:t>
            </a:r>
            <a:r>
              <a:rPr lang="nl-NL" sz="1500" dirty="0"/>
              <a:t>! </a:t>
            </a:r>
          </a:p>
          <a:p>
            <a:r>
              <a:rPr lang="nl-NL" sz="1500" dirty="0"/>
              <a:t>Don </a:t>
            </a:r>
            <a:r>
              <a:rPr lang="nl-NL" sz="1500" dirty="0" err="1"/>
              <a:t>not</a:t>
            </a:r>
            <a:r>
              <a:rPr lang="nl-NL" sz="1500" dirty="0"/>
              <a:t> </a:t>
            </a:r>
            <a:r>
              <a:rPr lang="nl-NL" sz="1500" dirty="0" err="1"/>
              <a:t>use</a:t>
            </a:r>
            <a:r>
              <a:rPr lang="nl-NL" sz="1500" dirty="0"/>
              <a:t> a </a:t>
            </a:r>
            <a:r>
              <a:rPr lang="nl-NL" sz="1500" dirty="0" err="1"/>
              <a:t>corrective</a:t>
            </a:r>
            <a:r>
              <a:rPr lang="nl-NL" sz="1500" dirty="0"/>
              <a:t> but </a:t>
            </a:r>
            <a:r>
              <a:rPr lang="nl-NL" sz="1500" dirty="0" err="1"/>
              <a:t>apply</a:t>
            </a:r>
            <a:r>
              <a:rPr lang="nl-NL" sz="1500" dirty="0"/>
              <a:t> a </a:t>
            </a:r>
            <a:r>
              <a:rPr lang="nl-NL" sz="1500" dirty="0" err="1"/>
              <a:t>generative</a:t>
            </a:r>
            <a:r>
              <a:rPr lang="nl-NL" sz="1500" dirty="0"/>
              <a:t> </a:t>
            </a:r>
            <a:r>
              <a:rPr lang="nl-NL" sz="1500" dirty="0" err="1"/>
              <a:t>and</a:t>
            </a:r>
            <a:r>
              <a:rPr lang="nl-NL" sz="1500" dirty="0"/>
              <a:t> </a:t>
            </a:r>
            <a:r>
              <a:rPr lang="nl-NL" sz="1500" dirty="0" err="1"/>
              <a:t>appreciative</a:t>
            </a:r>
            <a:r>
              <a:rPr lang="nl-NL" sz="1500" dirty="0"/>
              <a:t> approach : </a:t>
            </a:r>
            <a:r>
              <a:rPr lang="nl-NL" sz="1500" dirty="0" err="1"/>
              <a:t>What</a:t>
            </a:r>
            <a:r>
              <a:rPr lang="nl-NL" sz="1500" dirty="0"/>
              <a:t> </a:t>
            </a:r>
            <a:r>
              <a:rPr lang="nl-NL" sz="1500" dirty="0" err="1"/>
              <a:t>gives</a:t>
            </a:r>
            <a:r>
              <a:rPr lang="nl-NL" sz="1500" dirty="0"/>
              <a:t> live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the</a:t>
            </a:r>
            <a:r>
              <a:rPr lang="nl-NL" sz="1500" dirty="0"/>
              <a:t> community? </a:t>
            </a:r>
            <a:r>
              <a:rPr lang="nl-NL" sz="1500" dirty="0" err="1"/>
              <a:t>What</a:t>
            </a:r>
            <a:r>
              <a:rPr lang="nl-NL" sz="1500" dirty="0"/>
              <a:t> wants </a:t>
            </a:r>
            <a:r>
              <a:rPr lang="nl-NL" sz="1500" dirty="0" err="1"/>
              <a:t>to</a:t>
            </a:r>
            <a:r>
              <a:rPr lang="nl-NL" sz="1500" dirty="0"/>
              <a:t> </a:t>
            </a:r>
            <a:r>
              <a:rPr lang="nl-NL" sz="1500" dirty="0" err="1"/>
              <a:t>come</a:t>
            </a:r>
            <a:r>
              <a:rPr lang="nl-NL" sz="1500" dirty="0"/>
              <a:t> </a:t>
            </a:r>
            <a:r>
              <a:rPr lang="nl-NL" sz="1500" dirty="0" err="1"/>
              <a:t>alive</a:t>
            </a:r>
            <a:r>
              <a:rPr lang="nl-NL" sz="1500" dirty="0"/>
              <a:t>? </a:t>
            </a:r>
            <a:r>
              <a:rPr lang="nl-NL" sz="1500" dirty="0" err="1"/>
              <a:t>What</a:t>
            </a:r>
            <a:r>
              <a:rPr lang="nl-NL" sz="1500" dirty="0"/>
              <a:t> </a:t>
            </a:r>
            <a:r>
              <a:rPr lang="nl-NL" sz="1500" dirty="0" err="1"/>
              <a:t>positive</a:t>
            </a:r>
            <a:r>
              <a:rPr lang="nl-NL" sz="1500" dirty="0"/>
              <a:t> </a:t>
            </a:r>
            <a:r>
              <a:rPr lang="nl-NL" sz="1500" dirty="0" err="1"/>
              <a:t>narrative</a:t>
            </a:r>
            <a:r>
              <a:rPr lang="nl-NL" sz="1500" dirty="0"/>
              <a:t> </a:t>
            </a:r>
            <a:r>
              <a:rPr lang="nl-NL" sz="1500" dirty="0" err="1"/>
              <a:t>can</a:t>
            </a:r>
            <a:r>
              <a:rPr lang="nl-NL" sz="1500" dirty="0"/>
              <a:t> we </a:t>
            </a:r>
            <a:r>
              <a:rPr lang="nl-NL" sz="1500" dirty="0" err="1"/>
              <a:t>cowrite</a:t>
            </a:r>
            <a:r>
              <a:rPr lang="nl-NL" sz="1500" dirty="0"/>
              <a:t> ? …</a:t>
            </a:r>
          </a:p>
          <a:p>
            <a:r>
              <a:rPr lang="nl-NL" sz="1500" dirty="0" err="1"/>
              <a:t>Bring</a:t>
            </a:r>
            <a:r>
              <a:rPr lang="nl-NL" sz="1500" dirty="0"/>
              <a:t> </a:t>
            </a:r>
            <a:r>
              <a:rPr lang="nl-NL" sz="1500" dirty="0" err="1"/>
              <a:t>people</a:t>
            </a:r>
            <a:r>
              <a:rPr lang="nl-NL" sz="1500" dirty="0"/>
              <a:t> </a:t>
            </a:r>
            <a:r>
              <a:rPr lang="nl-NL" sz="1500" dirty="0" err="1"/>
              <a:t>from</a:t>
            </a:r>
            <a:r>
              <a:rPr lang="nl-NL" sz="1500" dirty="0"/>
              <a:t> a </a:t>
            </a:r>
            <a:r>
              <a:rPr lang="nl-NL" sz="1500" dirty="0" err="1"/>
              <a:t>dependence</a:t>
            </a:r>
            <a:r>
              <a:rPr lang="nl-NL" sz="1500" dirty="0"/>
              <a:t>/ </a:t>
            </a:r>
            <a:r>
              <a:rPr lang="nl-NL" sz="1500" dirty="0" err="1"/>
              <a:t>victime</a:t>
            </a:r>
            <a:r>
              <a:rPr lang="nl-NL" sz="1500" dirty="0"/>
              <a:t> status </a:t>
            </a:r>
            <a:r>
              <a:rPr lang="nl-NL" sz="1500" dirty="0" err="1"/>
              <a:t>into</a:t>
            </a:r>
            <a:r>
              <a:rPr lang="nl-NL" sz="1500" dirty="0"/>
              <a:t> a status of </a:t>
            </a:r>
            <a:r>
              <a:rPr lang="nl-NL" sz="1500" dirty="0" err="1"/>
              <a:t>being</a:t>
            </a:r>
            <a:r>
              <a:rPr lang="nl-NL" sz="1500" dirty="0"/>
              <a:t> </a:t>
            </a:r>
            <a:r>
              <a:rPr lang="nl-NL" sz="1500" dirty="0" err="1"/>
              <a:t>an</a:t>
            </a:r>
            <a:r>
              <a:rPr lang="nl-NL" sz="1500" dirty="0"/>
              <a:t> agent </a:t>
            </a:r>
            <a:r>
              <a:rPr lang="nl-NL" sz="1500" dirty="0" err="1"/>
              <a:t>with</a:t>
            </a:r>
            <a:r>
              <a:rPr lang="nl-NL" sz="1500" dirty="0"/>
              <a:t> </a:t>
            </a:r>
            <a:r>
              <a:rPr lang="nl-NL" sz="1500" dirty="0" err="1"/>
              <a:t>talents</a:t>
            </a:r>
            <a:r>
              <a:rPr lang="nl-NL" sz="1500" dirty="0"/>
              <a:t>. </a:t>
            </a:r>
            <a:r>
              <a:rPr lang="nl-NL" sz="1400" dirty="0"/>
              <a:t>Co-map </a:t>
            </a:r>
            <a:r>
              <a:rPr lang="nl-NL" sz="1400" dirty="0" err="1"/>
              <a:t>the</a:t>
            </a:r>
            <a:r>
              <a:rPr lang="nl-NL" sz="1400" dirty="0"/>
              <a:t> assets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strenghts</a:t>
            </a:r>
            <a:r>
              <a:rPr lang="nl-NL" sz="1400" dirty="0"/>
              <a:t> of a community </a:t>
            </a:r>
            <a:r>
              <a:rPr lang="nl-NL" sz="1400" dirty="0" err="1"/>
              <a:t>for</a:t>
            </a:r>
            <a:r>
              <a:rPr lang="nl-NL" sz="1400" dirty="0"/>
              <a:t> </a:t>
            </a:r>
            <a:r>
              <a:rPr lang="nl-NL" sz="1400" dirty="0" err="1"/>
              <a:t>them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flourish</a:t>
            </a:r>
            <a:r>
              <a:rPr lang="nl-NL" sz="1400" dirty="0"/>
              <a:t> </a:t>
            </a:r>
            <a:r>
              <a:rPr lang="nl-NL" sz="1400" dirty="0" err="1"/>
              <a:t>with</a:t>
            </a:r>
            <a:r>
              <a:rPr lang="nl-NL" sz="1400" dirty="0"/>
              <a:t> these.</a:t>
            </a:r>
          </a:p>
          <a:p>
            <a:r>
              <a:rPr lang="nl-NL" sz="1500" dirty="0"/>
              <a:t>How </a:t>
            </a:r>
            <a:r>
              <a:rPr lang="nl-NL" sz="1500" dirty="0" err="1"/>
              <a:t>you</a:t>
            </a:r>
            <a:r>
              <a:rPr lang="nl-NL" sz="1500" dirty="0"/>
              <a:t> are present </a:t>
            </a:r>
            <a:r>
              <a:rPr lang="nl-NL" sz="1500" dirty="0" err="1"/>
              <a:t>both</a:t>
            </a:r>
            <a:r>
              <a:rPr lang="nl-NL" sz="1500" dirty="0"/>
              <a:t> on a </a:t>
            </a:r>
            <a:r>
              <a:rPr lang="nl-NL" sz="1500" dirty="0" err="1"/>
              <a:t>cognitive</a:t>
            </a:r>
            <a:r>
              <a:rPr lang="nl-NL" sz="1500" dirty="0"/>
              <a:t> level (</a:t>
            </a:r>
            <a:r>
              <a:rPr lang="nl-NL" sz="1500" dirty="0" err="1"/>
              <a:t>thoughts</a:t>
            </a:r>
            <a:r>
              <a:rPr lang="nl-NL" sz="1500" dirty="0"/>
              <a:t>), on </a:t>
            </a:r>
            <a:r>
              <a:rPr lang="nl-NL" sz="1500" dirty="0" err="1"/>
              <a:t>an</a:t>
            </a:r>
            <a:r>
              <a:rPr lang="nl-NL" sz="1500" dirty="0"/>
              <a:t> </a:t>
            </a:r>
            <a:r>
              <a:rPr lang="nl-NL" sz="1500" dirty="0" err="1"/>
              <a:t>emotional</a:t>
            </a:r>
            <a:r>
              <a:rPr lang="nl-NL" sz="1500" dirty="0"/>
              <a:t> level </a:t>
            </a:r>
            <a:r>
              <a:rPr lang="nl-NL" sz="1500" dirty="0" err="1"/>
              <a:t>and</a:t>
            </a:r>
            <a:r>
              <a:rPr lang="nl-NL" sz="1500" dirty="0"/>
              <a:t> on a </a:t>
            </a:r>
            <a:r>
              <a:rPr lang="nl-NL" sz="1500" dirty="0" err="1"/>
              <a:t>physical</a:t>
            </a:r>
            <a:r>
              <a:rPr lang="nl-NL" sz="1500" dirty="0"/>
              <a:t> level is important.</a:t>
            </a:r>
          </a:p>
          <a:p>
            <a:endParaRPr lang="nl-NL" sz="1500" dirty="0"/>
          </a:p>
          <a:p>
            <a:endParaRPr lang="nl-NL" sz="1500" dirty="0"/>
          </a:p>
          <a:p>
            <a:endParaRPr lang="nl-NL" sz="1500" dirty="0">
              <a:highlight>
                <a:srgbClr val="FFFF00"/>
              </a:highlight>
            </a:endParaRPr>
          </a:p>
          <a:p>
            <a:endParaRPr lang="nl-NL" sz="1500" dirty="0">
              <a:highlight>
                <a:srgbClr val="FFFF00"/>
              </a:highlight>
            </a:endParaRPr>
          </a:p>
          <a:p>
            <a:endParaRPr lang="nl-NL" sz="1500" dirty="0">
              <a:highlight>
                <a:srgbClr val="FFFF00"/>
              </a:highlight>
            </a:endParaRPr>
          </a:p>
          <a:p>
            <a:endParaRPr lang="nl-NL" sz="1500" dirty="0">
              <a:highlight>
                <a:srgbClr val="FFFF00"/>
              </a:highlight>
            </a:endParaRPr>
          </a:p>
          <a:p>
            <a:endParaRPr lang="nl-NL" sz="1500" dirty="0">
              <a:highlight>
                <a:srgbClr val="FFFF00"/>
              </a:highlight>
            </a:endParaRPr>
          </a:p>
          <a:p>
            <a:endParaRPr lang="nl-NL" sz="1500" dirty="0"/>
          </a:p>
          <a:p>
            <a:endParaRPr lang="nl-BE" sz="1500" dirty="0"/>
          </a:p>
        </p:txBody>
      </p:sp>
    </p:spTree>
    <p:extLst>
      <p:ext uri="{BB962C8B-B14F-4D97-AF65-F5344CB8AC3E}">
        <p14:creationId xmlns:p14="http://schemas.microsoft.com/office/powerpoint/2010/main" val="299739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C1019F-9F24-400F-93A8-0A0D73257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400" dirty="0" err="1"/>
              <a:t>Key</a:t>
            </a:r>
            <a:r>
              <a:rPr lang="nl-NL" sz="2400" dirty="0"/>
              <a:t> </a:t>
            </a:r>
            <a:r>
              <a:rPr lang="nl-NL" sz="2400" dirty="0" err="1"/>
              <a:t>succesfactors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approaching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connecting</a:t>
            </a:r>
            <a:r>
              <a:rPr lang="nl-NL" sz="2400" dirty="0"/>
              <a:t> </a:t>
            </a:r>
            <a:r>
              <a:rPr lang="nl-NL" sz="2400" dirty="0" err="1"/>
              <a:t>with</a:t>
            </a:r>
            <a:r>
              <a:rPr lang="nl-NL" sz="2400" dirty="0"/>
              <a:t> a community:</a:t>
            </a:r>
          </a:p>
          <a:p>
            <a:pPr>
              <a:buFontTx/>
              <a:buChar char="-"/>
            </a:pPr>
            <a:r>
              <a:rPr lang="nl-NL" sz="2400" dirty="0" err="1"/>
              <a:t>Sincerity</a:t>
            </a:r>
            <a:endParaRPr lang="nl-NL" sz="2400" dirty="0"/>
          </a:p>
          <a:p>
            <a:pPr>
              <a:buFontTx/>
              <a:buChar char="-"/>
            </a:pPr>
            <a:r>
              <a:rPr lang="nl-NL" sz="2400" dirty="0" err="1"/>
              <a:t>Respectfulness</a:t>
            </a:r>
            <a:endParaRPr lang="nl-NL" sz="2400" dirty="0"/>
          </a:p>
          <a:p>
            <a:pPr>
              <a:buFontTx/>
              <a:buChar char="-"/>
            </a:pPr>
            <a:r>
              <a:rPr lang="nl-NL" sz="2400" dirty="0" err="1"/>
              <a:t>Compassion</a:t>
            </a:r>
            <a:endParaRPr lang="nl-NL" sz="2400" dirty="0"/>
          </a:p>
          <a:p>
            <a:pPr>
              <a:buFontTx/>
              <a:buChar char="-"/>
            </a:pPr>
            <a:r>
              <a:rPr lang="nl-NL" sz="2400" dirty="0" err="1"/>
              <a:t>Attentive</a:t>
            </a:r>
            <a:r>
              <a:rPr lang="nl-NL" sz="2400" dirty="0"/>
              <a:t> </a:t>
            </a:r>
            <a:r>
              <a:rPr lang="nl-NL" sz="2400" dirty="0" err="1"/>
              <a:t>behaviour</a:t>
            </a:r>
            <a:endParaRPr lang="nl-NL" sz="2400" dirty="0"/>
          </a:p>
          <a:p>
            <a:pPr>
              <a:buFontTx/>
              <a:buChar char="-"/>
            </a:pPr>
            <a:r>
              <a:rPr lang="nl-NL" sz="2400" dirty="0" err="1"/>
              <a:t>Willing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understand</a:t>
            </a:r>
            <a:r>
              <a:rPr lang="nl-NL" sz="2400" dirty="0"/>
              <a:t> </a:t>
            </a:r>
            <a:r>
              <a:rPr lang="nl-NL" sz="2400" dirty="0" err="1"/>
              <a:t>their</a:t>
            </a:r>
            <a:r>
              <a:rPr lang="nl-NL" sz="2400" dirty="0"/>
              <a:t> </a:t>
            </a:r>
            <a:r>
              <a:rPr lang="nl-NL" sz="2400" dirty="0" err="1"/>
              <a:t>lingo</a:t>
            </a:r>
            <a:endParaRPr lang="nl-NL" sz="2400" dirty="0"/>
          </a:p>
          <a:p>
            <a:pPr>
              <a:buFontTx/>
              <a:buChar char="-"/>
            </a:pPr>
            <a:r>
              <a:rPr lang="nl-NL" sz="2400" dirty="0"/>
              <a:t>Be </a:t>
            </a:r>
            <a:r>
              <a:rPr lang="nl-NL" sz="2400" dirty="0" err="1"/>
              <a:t>willing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listen</a:t>
            </a:r>
          </a:p>
          <a:p>
            <a:pPr>
              <a:buFontTx/>
              <a:buChar char="-"/>
            </a:pPr>
            <a:r>
              <a:rPr lang="nl-NL" sz="2400" dirty="0" err="1"/>
              <a:t>Learn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reframe</a:t>
            </a:r>
            <a:r>
              <a:rPr lang="nl-NL" sz="2400" dirty="0"/>
              <a:t> bad </a:t>
            </a:r>
            <a:r>
              <a:rPr lang="nl-NL" sz="2400" dirty="0" err="1"/>
              <a:t>situations</a:t>
            </a:r>
            <a:r>
              <a:rPr lang="nl-NL" sz="2400" dirty="0"/>
              <a:t> </a:t>
            </a:r>
            <a:r>
              <a:rPr lang="nl-NL" sz="2400" dirty="0" err="1"/>
              <a:t>into</a:t>
            </a:r>
            <a:r>
              <a:rPr lang="nl-NL" sz="2400" dirty="0"/>
              <a:t> </a:t>
            </a:r>
            <a:r>
              <a:rPr lang="nl-NL" sz="2400" dirty="0" err="1"/>
              <a:t>strengths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positive</a:t>
            </a:r>
            <a:r>
              <a:rPr lang="nl-NL" sz="2400" dirty="0"/>
              <a:t> action focus. </a:t>
            </a:r>
          </a:p>
          <a:p>
            <a:pPr>
              <a:buFontTx/>
              <a:buChar char="-"/>
            </a:pPr>
            <a:r>
              <a:rPr lang="nl-NL" sz="2400" dirty="0" err="1"/>
              <a:t>Learn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hold</a:t>
            </a:r>
            <a:r>
              <a:rPr lang="nl-NL" sz="2400" dirty="0"/>
              <a:t>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space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connections</a:t>
            </a:r>
            <a:r>
              <a:rPr lang="nl-NL" sz="2400" dirty="0"/>
              <a:t>, </a:t>
            </a:r>
            <a:r>
              <a:rPr lang="nl-NL" sz="2400" dirty="0" err="1"/>
              <a:t>conversations</a:t>
            </a:r>
            <a:r>
              <a:rPr lang="nl-NL" sz="2400" dirty="0"/>
              <a:t>, </a:t>
            </a:r>
            <a:r>
              <a:rPr lang="nl-NL" sz="2400" dirty="0" err="1"/>
              <a:t>sharing</a:t>
            </a:r>
            <a:r>
              <a:rPr lang="nl-NL" sz="2400" dirty="0"/>
              <a:t>, </a:t>
            </a:r>
            <a:r>
              <a:rPr lang="nl-NL" sz="2400" dirty="0" err="1"/>
              <a:t>learning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listening. </a:t>
            </a:r>
            <a:endParaRPr lang="nl-BE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656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F28E28-989E-4BCC-A4AF-D9F8DBE02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nl-NL" sz="2600"/>
              <a:t>Good luck on your assignment </a:t>
            </a:r>
            <a:br>
              <a:rPr lang="nl-NL" sz="2600"/>
            </a:br>
            <a:r>
              <a:rPr lang="nl-NL" sz="2600"/>
              <a:t>and thank you for being here ! </a:t>
            </a:r>
            <a:endParaRPr lang="nl-BE" sz="2600"/>
          </a:p>
        </p:txBody>
      </p:sp>
      <p:sp>
        <p:nvSpPr>
          <p:cNvPr id="6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AE7835-4E2E-43E7-976F-59ACC63D7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endParaRPr lang="nl-NL" sz="2200"/>
          </a:p>
          <a:p>
            <a:r>
              <a:rPr lang="nl-NL" sz="2200"/>
              <a:t>Could you describe in one word/ one sentence what this first session of our webinar did to you/ for you? </a:t>
            </a:r>
            <a:endParaRPr lang="nl-BE" sz="2200"/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54A62CF6-C292-444B-A522-3AB445772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31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77EDA5-A26C-4648-AB6D-BAD0A2803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Our 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webinar theme strongly relates to our strength based and appreciative SALT &amp; CLCP (Community Life Competence Process) approach. 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1 of  our approach is establishing the community by getting to know who we really are. 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1BA3905-7289-41C8-B325-62D0B2BB0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845077"/>
            <a:ext cx="7214616" cy="514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5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8FE65-1772-47BA-96F4-AD3AAA95F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NL" sz="4100" dirty="0" err="1"/>
              <a:t>What</a:t>
            </a:r>
            <a:r>
              <a:rPr lang="nl-NL" sz="4100" dirty="0"/>
              <a:t> is </a:t>
            </a:r>
            <a:r>
              <a:rPr lang="nl-NL" sz="4100" dirty="0" err="1"/>
              <a:t>your</a:t>
            </a:r>
            <a:r>
              <a:rPr lang="nl-NL" sz="4100" dirty="0"/>
              <a:t> </a:t>
            </a:r>
            <a:r>
              <a:rPr lang="nl-NL" sz="4100" dirty="0" err="1"/>
              <a:t>definition</a:t>
            </a:r>
            <a:r>
              <a:rPr lang="nl-NL" sz="4100" dirty="0"/>
              <a:t> of a </a:t>
            </a:r>
            <a:r>
              <a:rPr lang="nl-NL" sz="4100" dirty="0" err="1"/>
              <a:t>flourishing</a:t>
            </a:r>
            <a:r>
              <a:rPr lang="nl-NL" sz="4100" dirty="0"/>
              <a:t> </a:t>
            </a:r>
            <a:r>
              <a:rPr lang="nl-NL" sz="4100" dirty="0" err="1"/>
              <a:t>neighbourhood</a:t>
            </a:r>
            <a:r>
              <a:rPr lang="nl-NL" sz="4100" dirty="0"/>
              <a:t>? </a:t>
            </a:r>
            <a:endParaRPr lang="nl-BE" sz="41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19BB86-809A-4FBC-BEE7-42450ECA5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nl-NL" sz="1600" dirty="0"/>
          </a:p>
          <a:p>
            <a:r>
              <a:rPr lang="nl-BE" sz="1600" b="1" dirty="0"/>
              <a:t>Write down in </a:t>
            </a:r>
            <a:r>
              <a:rPr lang="nl-BE" sz="1600" b="1" dirty="0" err="1"/>
              <a:t>the</a:t>
            </a:r>
            <a:r>
              <a:rPr lang="nl-BE" sz="1600" b="1" dirty="0"/>
              <a:t> Chat, in </a:t>
            </a:r>
            <a:r>
              <a:rPr lang="nl-BE" sz="1600" b="1" dirty="0" err="1"/>
              <a:t>your</a:t>
            </a:r>
            <a:r>
              <a:rPr lang="nl-BE" sz="1600" b="1" dirty="0"/>
              <a:t> </a:t>
            </a:r>
            <a:r>
              <a:rPr lang="nl-BE" sz="1600" b="1" dirty="0" err="1"/>
              <a:t>own</a:t>
            </a:r>
            <a:r>
              <a:rPr lang="nl-BE" sz="1600" b="1" dirty="0"/>
              <a:t> </a:t>
            </a:r>
            <a:r>
              <a:rPr lang="nl-BE" sz="1600" b="1" dirty="0" err="1"/>
              <a:t>couple</a:t>
            </a:r>
            <a:r>
              <a:rPr lang="nl-BE" sz="1600" b="1" dirty="0"/>
              <a:t> of </a:t>
            </a:r>
            <a:r>
              <a:rPr lang="nl-BE" sz="1600" b="1" dirty="0" err="1"/>
              <a:t>words</a:t>
            </a:r>
            <a:r>
              <a:rPr lang="nl-BE" sz="1600" b="1" dirty="0"/>
              <a:t>, </a:t>
            </a:r>
            <a:r>
              <a:rPr lang="nl-BE" sz="1600" b="1" dirty="0" err="1"/>
              <a:t>what</a:t>
            </a:r>
            <a:r>
              <a:rPr lang="nl-BE" sz="1600" b="1" dirty="0"/>
              <a:t> </a:t>
            </a:r>
            <a:r>
              <a:rPr lang="nl-BE" sz="1600" b="1" dirty="0" err="1"/>
              <a:t>you</a:t>
            </a:r>
            <a:r>
              <a:rPr lang="nl-BE" sz="1600" b="1" dirty="0"/>
              <a:t> </a:t>
            </a:r>
            <a:r>
              <a:rPr lang="nl-BE" sz="1600" b="1" dirty="0" err="1"/>
              <a:t>see</a:t>
            </a:r>
            <a:r>
              <a:rPr lang="nl-BE" sz="1600" b="1" dirty="0"/>
              <a:t> as a </a:t>
            </a:r>
            <a:r>
              <a:rPr lang="nl-BE" sz="1600" b="1" dirty="0" err="1"/>
              <a:t>flourishing</a:t>
            </a:r>
            <a:r>
              <a:rPr lang="nl-BE" sz="1600" b="1" dirty="0"/>
              <a:t> </a:t>
            </a:r>
            <a:r>
              <a:rPr lang="nl-BE" sz="1600" b="1" dirty="0" err="1"/>
              <a:t>neighbourhood</a:t>
            </a:r>
            <a:r>
              <a:rPr lang="nl-BE" sz="1600" b="1" dirty="0"/>
              <a:t>. </a:t>
            </a:r>
          </a:p>
          <a:p>
            <a:endParaRPr lang="nl-BE" sz="1600" dirty="0"/>
          </a:p>
          <a:p>
            <a:r>
              <a:rPr lang="nl-BE" sz="1600" dirty="0" err="1"/>
              <a:t>What</a:t>
            </a:r>
            <a:r>
              <a:rPr lang="nl-BE" sz="1600" dirty="0"/>
              <a:t> are </a:t>
            </a:r>
            <a:r>
              <a:rPr lang="nl-BE" sz="1600" dirty="0" err="1"/>
              <a:t>the</a:t>
            </a:r>
            <a:r>
              <a:rPr lang="nl-BE" sz="1600" dirty="0"/>
              <a:t> common </a:t>
            </a:r>
            <a:r>
              <a:rPr lang="nl-BE" sz="1600" dirty="0" err="1"/>
              <a:t>aspects</a:t>
            </a:r>
            <a:r>
              <a:rPr lang="nl-BE" sz="1600" dirty="0"/>
              <a:t> we </a:t>
            </a:r>
            <a:r>
              <a:rPr lang="nl-BE" sz="1600" dirty="0" err="1"/>
              <a:t>read</a:t>
            </a:r>
            <a:r>
              <a:rPr lang="nl-BE" sz="1600" dirty="0"/>
              <a:t> in </a:t>
            </a:r>
            <a:r>
              <a:rPr lang="nl-BE" sz="1600" dirty="0" err="1"/>
              <a:t>your</a:t>
            </a:r>
            <a:r>
              <a:rPr lang="nl-BE" sz="1600" dirty="0"/>
              <a:t> </a:t>
            </a:r>
            <a:r>
              <a:rPr lang="nl-BE" sz="1600" dirty="0" err="1"/>
              <a:t>definitions</a:t>
            </a:r>
            <a:r>
              <a:rPr lang="nl-BE" sz="1600" dirty="0"/>
              <a:t>? </a:t>
            </a:r>
          </a:p>
          <a:p>
            <a:endParaRPr lang="nl-BE" sz="1600" dirty="0"/>
          </a:p>
          <a:p>
            <a:r>
              <a:rPr lang="nl-BE" sz="1600" dirty="0"/>
              <a:t>How do I </a:t>
            </a:r>
            <a:r>
              <a:rPr lang="nl-BE" sz="1600" dirty="0" err="1"/>
              <a:t>see</a:t>
            </a:r>
            <a:r>
              <a:rPr lang="nl-BE" sz="1600" dirty="0"/>
              <a:t> </a:t>
            </a:r>
            <a:r>
              <a:rPr lang="nl-BE" sz="1600" dirty="0" err="1"/>
              <a:t>it</a:t>
            </a:r>
            <a:r>
              <a:rPr lang="nl-BE" sz="1600" dirty="0"/>
              <a:t> ? </a:t>
            </a:r>
          </a:p>
          <a:p>
            <a:pPr lvl="1"/>
            <a:r>
              <a:rPr lang="nl-BE" sz="1600" dirty="0"/>
              <a:t>A </a:t>
            </a:r>
            <a:r>
              <a:rPr lang="nl-BE" sz="1600" dirty="0" err="1"/>
              <a:t>flourishing</a:t>
            </a:r>
            <a:r>
              <a:rPr lang="nl-BE" sz="1600" dirty="0"/>
              <a:t> </a:t>
            </a:r>
            <a:r>
              <a:rPr lang="nl-BE" sz="1600" dirty="0" err="1"/>
              <a:t>neighbourhood</a:t>
            </a:r>
            <a:r>
              <a:rPr lang="nl-BE" sz="1600" dirty="0"/>
              <a:t> </a:t>
            </a:r>
            <a:r>
              <a:rPr lang="nl-BE" sz="1600" dirty="0" err="1"/>
              <a:t>to</a:t>
            </a:r>
            <a:r>
              <a:rPr lang="nl-BE" sz="1600" dirty="0"/>
              <a:t> me is a community of </a:t>
            </a:r>
            <a:r>
              <a:rPr lang="nl-BE" sz="1600" dirty="0" err="1"/>
              <a:t>people</a:t>
            </a:r>
            <a:r>
              <a:rPr lang="nl-BE" sz="1600" dirty="0"/>
              <a:t> </a:t>
            </a:r>
            <a:r>
              <a:rPr lang="nl-BE" sz="1600" dirty="0" err="1"/>
              <a:t>that</a:t>
            </a:r>
            <a:r>
              <a:rPr lang="nl-BE" sz="1600" dirty="0"/>
              <a:t> </a:t>
            </a:r>
            <a:r>
              <a:rPr lang="nl-BE" sz="1600" dirty="0" err="1"/>
              <a:t>recognize</a:t>
            </a:r>
            <a:r>
              <a:rPr lang="nl-BE" sz="1600" dirty="0"/>
              <a:t> </a:t>
            </a:r>
            <a:r>
              <a:rPr lang="nl-BE" sz="1600" dirty="0" err="1"/>
              <a:t>eachother</a:t>
            </a:r>
            <a:r>
              <a:rPr lang="nl-BE" sz="1600" dirty="0"/>
              <a:t>, </a:t>
            </a:r>
            <a:r>
              <a:rPr lang="nl-BE" sz="1600" dirty="0" err="1"/>
              <a:t>who</a:t>
            </a:r>
            <a:r>
              <a:rPr lang="nl-BE" sz="1600" dirty="0"/>
              <a:t> feel </a:t>
            </a:r>
            <a:r>
              <a:rPr lang="nl-BE" sz="1600" dirty="0" err="1"/>
              <a:t>being</a:t>
            </a:r>
            <a:r>
              <a:rPr lang="nl-BE" sz="1600" dirty="0"/>
              <a:t> part of </a:t>
            </a:r>
            <a:r>
              <a:rPr lang="nl-BE" sz="1600" dirty="0" err="1"/>
              <a:t>it</a:t>
            </a:r>
            <a:r>
              <a:rPr lang="nl-BE" sz="1600" dirty="0"/>
              <a:t>, </a:t>
            </a:r>
            <a:r>
              <a:rPr lang="nl-BE" sz="1600" dirty="0" err="1"/>
              <a:t>where</a:t>
            </a:r>
            <a:r>
              <a:rPr lang="nl-BE" sz="1600" dirty="0"/>
              <a:t> </a:t>
            </a:r>
            <a:r>
              <a:rPr lang="nl-BE" sz="1600" dirty="0" err="1"/>
              <a:t>there</a:t>
            </a:r>
            <a:r>
              <a:rPr lang="nl-BE" sz="1600" dirty="0"/>
              <a:t> is a sense of </a:t>
            </a:r>
            <a:r>
              <a:rPr lang="nl-BE" sz="1600" dirty="0" err="1"/>
              <a:t>caring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</a:t>
            </a:r>
            <a:r>
              <a:rPr lang="nl-BE" sz="1600" dirty="0" err="1"/>
              <a:t>activities</a:t>
            </a:r>
            <a:r>
              <a:rPr lang="nl-BE" sz="1600" dirty="0"/>
              <a:t> are </a:t>
            </a:r>
            <a:r>
              <a:rPr lang="nl-BE" sz="1600" dirty="0" err="1"/>
              <a:t>being</a:t>
            </a:r>
            <a:r>
              <a:rPr lang="nl-BE" sz="1600" dirty="0"/>
              <a:t> </a:t>
            </a:r>
            <a:r>
              <a:rPr lang="nl-BE" sz="1600" dirty="0" err="1"/>
              <a:t>organised</a:t>
            </a:r>
            <a:r>
              <a:rPr lang="nl-BE" sz="1600" dirty="0"/>
              <a:t>, in </a:t>
            </a:r>
            <a:r>
              <a:rPr lang="nl-BE" sz="1600" dirty="0" err="1"/>
              <a:t>good</a:t>
            </a:r>
            <a:r>
              <a:rPr lang="nl-BE" sz="1600" dirty="0"/>
              <a:t> </a:t>
            </a:r>
            <a:r>
              <a:rPr lang="nl-BE" sz="1600" dirty="0" err="1"/>
              <a:t>days</a:t>
            </a:r>
            <a:r>
              <a:rPr lang="nl-BE" sz="1600" dirty="0"/>
              <a:t> </a:t>
            </a:r>
            <a:r>
              <a:rPr lang="nl-BE" sz="1600" dirty="0" err="1"/>
              <a:t>and</a:t>
            </a:r>
            <a:r>
              <a:rPr lang="nl-BE" sz="1600" dirty="0"/>
              <a:t> bad </a:t>
            </a:r>
            <a:r>
              <a:rPr lang="nl-BE" sz="1600" dirty="0" err="1"/>
              <a:t>days</a:t>
            </a:r>
            <a:r>
              <a:rPr lang="nl-BE" sz="1600" dirty="0"/>
              <a:t>, </a:t>
            </a:r>
            <a:r>
              <a:rPr lang="nl-BE" sz="1600" dirty="0" err="1"/>
              <a:t>for</a:t>
            </a:r>
            <a:r>
              <a:rPr lang="nl-BE" sz="1600" dirty="0"/>
              <a:t> </a:t>
            </a:r>
            <a:r>
              <a:rPr lang="nl-BE" sz="1600" dirty="0" err="1"/>
              <a:t>the</a:t>
            </a:r>
            <a:r>
              <a:rPr lang="nl-BE" sz="1600" dirty="0"/>
              <a:t> </a:t>
            </a:r>
            <a:r>
              <a:rPr lang="nl-BE" sz="1600" dirty="0" err="1"/>
              <a:t>better</a:t>
            </a:r>
            <a:r>
              <a:rPr lang="nl-BE" sz="1600" dirty="0"/>
              <a:t> of </a:t>
            </a:r>
            <a:r>
              <a:rPr lang="nl-BE" sz="1600" dirty="0" err="1"/>
              <a:t>all</a:t>
            </a:r>
            <a:r>
              <a:rPr lang="nl-BE" sz="1600" dirty="0"/>
              <a:t> members of </a:t>
            </a:r>
            <a:r>
              <a:rPr lang="nl-BE" sz="1600" dirty="0" err="1"/>
              <a:t>the</a:t>
            </a:r>
            <a:r>
              <a:rPr lang="nl-BE" sz="1600" dirty="0"/>
              <a:t> </a:t>
            </a:r>
            <a:r>
              <a:rPr lang="nl-BE" sz="1600" dirty="0" err="1"/>
              <a:t>neighbourhood</a:t>
            </a:r>
            <a:r>
              <a:rPr lang="nl-BE" sz="1600" dirty="0"/>
              <a:t> – </a:t>
            </a:r>
            <a:r>
              <a:rPr lang="nl-BE" sz="1600" dirty="0" err="1"/>
              <a:t>be</a:t>
            </a:r>
            <a:r>
              <a:rPr lang="nl-BE" sz="1600" dirty="0"/>
              <a:t> </a:t>
            </a:r>
            <a:r>
              <a:rPr lang="nl-BE" sz="1600" dirty="0" err="1"/>
              <a:t>it</a:t>
            </a:r>
            <a:r>
              <a:rPr lang="nl-BE" sz="1600" dirty="0"/>
              <a:t> </a:t>
            </a:r>
            <a:r>
              <a:rPr lang="nl-BE" sz="1600" dirty="0" err="1"/>
              <a:t>for</a:t>
            </a:r>
            <a:r>
              <a:rPr lang="nl-BE" sz="1600" dirty="0"/>
              <a:t> </a:t>
            </a:r>
            <a:r>
              <a:rPr lang="nl-BE" sz="1600" dirty="0" err="1"/>
              <a:t>tackling</a:t>
            </a:r>
            <a:r>
              <a:rPr lang="nl-BE" sz="1600" dirty="0"/>
              <a:t> </a:t>
            </a:r>
            <a:r>
              <a:rPr lang="nl-BE" sz="1600" dirty="0" err="1"/>
              <a:t>challenges</a:t>
            </a:r>
            <a:r>
              <a:rPr lang="nl-BE" sz="1600" dirty="0"/>
              <a:t> or </a:t>
            </a:r>
            <a:r>
              <a:rPr lang="nl-BE" sz="1600" dirty="0" err="1"/>
              <a:t>for</a:t>
            </a:r>
            <a:r>
              <a:rPr lang="nl-BE" sz="1600" dirty="0"/>
              <a:t> </a:t>
            </a:r>
            <a:r>
              <a:rPr lang="nl-BE" sz="1600" dirty="0" err="1"/>
              <a:t>working</a:t>
            </a:r>
            <a:r>
              <a:rPr lang="nl-BE" sz="1600" dirty="0"/>
              <a:t> on a </a:t>
            </a:r>
            <a:r>
              <a:rPr lang="nl-BE" sz="1600" dirty="0" err="1"/>
              <a:t>collective</a:t>
            </a:r>
            <a:r>
              <a:rPr lang="nl-BE" sz="1600" dirty="0"/>
              <a:t> </a:t>
            </a:r>
            <a:r>
              <a:rPr lang="nl-BE" sz="1600" dirty="0" err="1"/>
              <a:t>dream</a:t>
            </a:r>
            <a:r>
              <a:rPr lang="nl-BE" sz="1600" dirty="0"/>
              <a:t>.</a:t>
            </a:r>
          </a:p>
        </p:txBody>
      </p:sp>
      <p:pic>
        <p:nvPicPr>
          <p:cNvPr id="5" name="Picture 4" descr="A group of multi coloured wooden stick figures">
            <a:extLst>
              <a:ext uri="{FF2B5EF4-FFF2-40B4-BE49-F238E27FC236}">
                <a16:creationId xmlns:a16="http://schemas.microsoft.com/office/drawing/2014/main" id="{5C70B3DE-3648-44B2-B5D2-8EC763201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0" r="3366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A54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6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4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5D63F7A-4E95-413C-903E-566B45BD99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r="1034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9" name="Rectangle 5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2170C5-3FE2-4FA2-8759-F0148C56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210371" cy="1388039"/>
          </a:xfrm>
        </p:spPr>
        <p:txBody>
          <a:bodyPr>
            <a:normAutofit fontScale="90000"/>
          </a:bodyPr>
          <a:lstStyle/>
          <a:p>
            <a:r>
              <a:rPr lang="nl-NL" sz="3200" dirty="0" err="1"/>
              <a:t>Why</a:t>
            </a:r>
            <a:r>
              <a:rPr lang="nl-NL" sz="3200" dirty="0"/>
              <a:t> </a:t>
            </a:r>
            <a:r>
              <a:rPr lang="nl-NL" sz="3200" dirty="0" err="1"/>
              <a:t>flourishing</a:t>
            </a:r>
            <a:r>
              <a:rPr lang="nl-NL" sz="3200" dirty="0"/>
              <a:t> </a:t>
            </a:r>
            <a:r>
              <a:rPr lang="nl-NL" sz="3200" dirty="0" err="1"/>
              <a:t>neighbourhoods</a:t>
            </a:r>
            <a:r>
              <a:rPr lang="nl-NL" sz="3200" dirty="0"/>
              <a:t> are important:</a:t>
            </a:r>
            <a:endParaRPr lang="nl-BE" sz="3200" dirty="0"/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AEB218DC-1907-4BF1-BE9A-A8271F354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867258"/>
            <a:ext cx="4435489" cy="4665391"/>
          </a:xfrm>
        </p:spPr>
        <p:txBody>
          <a:bodyPr>
            <a:normAutofit/>
          </a:bodyPr>
          <a:lstStyle/>
          <a:p>
            <a:r>
              <a:rPr lang="nl-NL" sz="1200" dirty="0"/>
              <a:t>The </a:t>
            </a:r>
            <a:r>
              <a:rPr lang="nl-NL" sz="1200" dirty="0" err="1"/>
              <a:t>circumstances</a:t>
            </a:r>
            <a:r>
              <a:rPr lang="nl-NL" sz="1200" dirty="0"/>
              <a:t> </a:t>
            </a:r>
            <a:r>
              <a:rPr lang="nl-NL" sz="1200" dirty="0" err="1"/>
              <a:t>for</a:t>
            </a:r>
            <a:r>
              <a:rPr lang="nl-NL" sz="1200" dirty="0"/>
              <a:t> </a:t>
            </a:r>
            <a:r>
              <a:rPr lang="nl-NL" sz="1200" dirty="0" err="1"/>
              <a:t>humanity</a:t>
            </a:r>
            <a:r>
              <a:rPr lang="nl-NL" sz="1200" dirty="0"/>
              <a:t> have </a:t>
            </a:r>
            <a:r>
              <a:rPr lang="nl-NL" sz="1200" dirty="0" err="1"/>
              <a:t>changed</a:t>
            </a:r>
            <a:r>
              <a:rPr lang="nl-NL" sz="1200" dirty="0"/>
              <a:t> over </a:t>
            </a:r>
            <a:r>
              <a:rPr lang="nl-NL" sz="1200" dirty="0" err="1"/>
              <a:t>the</a:t>
            </a:r>
            <a:r>
              <a:rPr lang="nl-NL" sz="1200" dirty="0"/>
              <a:t> </a:t>
            </a:r>
            <a:r>
              <a:rPr lang="nl-NL" sz="1200" dirty="0" err="1"/>
              <a:t>years</a:t>
            </a:r>
            <a:r>
              <a:rPr lang="nl-NL" sz="1200" dirty="0"/>
              <a:t> </a:t>
            </a:r>
            <a:r>
              <a:rPr lang="nl-NL" sz="1200" dirty="0" err="1"/>
              <a:t>and</a:t>
            </a:r>
            <a:r>
              <a:rPr lang="nl-NL" sz="1200" dirty="0"/>
              <a:t> are </a:t>
            </a:r>
            <a:r>
              <a:rPr lang="nl-NL" sz="1200" dirty="0" err="1"/>
              <a:t>still</a:t>
            </a:r>
            <a:r>
              <a:rPr lang="nl-NL" sz="1200" dirty="0"/>
              <a:t> </a:t>
            </a:r>
            <a:r>
              <a:rPr lang="nl-NL" sz="1200" dirty="0" err="1"/>
              <a:t>changing</a:t>
            </a:r>
            <a:r>
              <a:rPr lang="nl-NL" sz="1200" dirty="0"/>
              <a:t>. The </a:t>
            </a:r>
            <a:r>
              <a:rPr lang="nl-NL" sz="1200" dirty="0" err="1"/>
              <a:t>climate</a:t>
            </a:r>
            <a:r>
              <a:rPr lang="nl-NL" sz="1200" dirty="0"/>
              <a:t> change, </a:t>
            </a:r>
            <a:r>
              <a:rPr lang="nl-NL" sz="1200" dirty="0" err="1"/>
              <a:t>the</a:t>
            </a:r>
            <a:r>
              <a:rPr lang="nl-NL" sz="1200" dirty="0"/>
              <a:t> </a:t>
            </a:r>
            <a:r>
              <a:rPr lang="nl-NL" sz="1200" dirty="0" err="1"/>
              <a:t>pandemic</a:t>
            </a:r>
            <a:r>
              <a:rPr lang="nl-NL" sz="1200" dirty="0"/>
              <a:t>, </a:t>
            </a:r>
            <a:r>
              <a:rPr lang="nl-NL" sz="1200" dirty="0" err="1"/>
              <a:t>migration</a:t>
            </a:r>
            <a:r>
              <a:rPr lang="nl-NL" sz="1200" dirty="0"/>
              <a:t> </a:t>
            </a:r>
            <a:r>
              <a:rPr lang="nl-NL" sz="1200" dirty="0" err="1"/>
              <a:t>and</a:t>
            </a:r>
            <a:r>
              <a:rPr lang="nl-NL" sz="1200" dirty="0"/>
              <a:t> </a:t>
            </a:r>
            <a:r>
              <a:rPr lang="nl-NL" sz="1200" dirty="0" err="1"/>
              <a:t>its</a:t>
            </a:r>
            <a:r>
              <a:rPr lang="nl-NL" sz="1200" dirty="0"/>
              <a:t> impact on </a:t>
            </a:r>
            <a:r>
              <a:rPr lang="nl-NL" sz="1200" dirty="0" err="1"/>
              <a:t>local</a:t>
            </a:r>
            <a:r>
              <a:rPr lang="nl-NL" sz="1200" dirty="0"/>
              <a:t> </a:t>
            </a:r>
            <a:r>
              <a:rPr lang="nl-NL" sz="1200" dirty="0" err="1"/>
              <a:t>demographics</a:t>
            </a:r>
            <a:r>
              <a:rPr lang="nl-NL" sz="1200" dirty="0"/>
              <a:t>, #metoo, #blacklivematters, </a:t>
            </a:r>
            <a:r>
              <a:rPr lang="nl-NL" sz="1200" dirty="0" err="1"/>
              <a:t>wealth</a:t>
            </a:r>
            <a:r>
              <a:rPr lang="nl-NL" sz="1200" dirty="0"/>
              <a:t> gap, </a:t>
            </a:r>
            <a:r>
              <a:rPr lang="nl-NL" sz="1200" dirty="0" err="1"/>
              <a:t>technology</a:t>
            </a:r>
            <a:r>
              <a:rPr lang="nl-NL" sz="1200" dirty="0"/>
              <a:t> </a:t>
            </a:r>
            <a:r>
              <a:rPr lang="nl-NL" sz="1200" dirty="0" err="1"/>
              <a:t>evolution</a:t>
            </a:r>
            <a:r>
              <a:rPr lang="nl-NL" sz="1200" dirty="0"/>
              <a:t>, (</a:t>
            </a:r>
            <a:r>
              <a:rPr lang="nl-NL" sz="1200" dirty="0" err="1"/>
              <a:t>geo</a:t>
            </a:r>
            <a:r>
              <a:rPr lang="nl-NL" sz="1200" dirty="0"/>
              <a:t>-)</a:t>
            </a:r>
            <a:r>
              <a:rPr lang="nl-NL" sz="1200" dirty="0" err="1"/>
              <a:t>political</a:t>
            </a:r>
            <a:r>
              <a:rPr lang="nl-NL" sz="1200" dirty="0"/>
              <a:t> </a:t>
            </a:r>
            <a:r>
              <a:rPr lang="nl-NL" sz="1200" dirty="0" err="1"/>
              <a:t>unrest</a:t>
            </a:r>
            <a:r>
              <a:rPr lang="nl-NL" sz="1200" dirty="0"/>
              <a:t>,  burn-out </a:t>
            </a:r>
            <a:r>
              <a:rPr lang="nl-NL" sz="1200" dirty="0" err="1"/>
              <a:t>vs</a:t>
            </a:r>
            <a:r>
              <a:rPr lang="nl-NL" sz="1200" dirty="0"/>
              <a:t> </a:t>
            </a:r>
            <a:r>
              <a:rPr lang="nl-NL" sz="1200" dirty="0" err="1"/>
              <a:t>healthy</a:t>
            </a:r>
            <a:r>
              <a:rPr lang="nl-NL" sz="1200" dirty="0"/>
              <a:t> @work, big data, … </a:t>
            </a:r>
            <a:r>
              <a:rPr lang="nl-NL" sz="1200" dirty="0" err="1"/>
              <a:t>just</a:t>
            </a:r>
            <a:r>
              <a:rPr lang="nl-NL" sz="1200" dirty="0"/>
              <a:t> </a:t>
            </a:r>
            <a:r>
              <a:rPr lang="nl-NL" sz="1200" dirty="0" err="1"/>
              <a:t>to</a:t>
            </a:r>
            <a:r>
              <a:rPr lang="nl-NL" sz="1200" dirty="0"/>
              <a:t> name a few. </a:t>
            </a:r>
          </a:p>
          <a:p>
            <a:endParaRPr lang="nl-NL" sz="1200" dirty="0"/>
          </a:p>
          <a:p>
            <a:r>
              <a:rPr lang="nl-NL" sz="1200" dirty="0" err="1"/>
              <a:t>All</a:t>
            </a:r>
            <a:r>
              <a:rPr lang="nl-NL" sz="1200" dirty="0"/>
              <a:t> of </a:t>
            </a:r>
            <a:r>
              <a:rPr lang="nl-NL" sz="1200" dirty="0" err="1"/>
              <a:t>this</a:t>
            </a:r>
            <a:r>
              <a:rPr lang="nl-NL" sz="1200" dirty="0"/>
              <a:t> </a:t>
            </a:r>
            <a:r>
              <a:rPr lang="nl-NL" sz="1200" dirty="0" err="1"/>
              <a:t>makes</a:t>
            </a:r>
            <a:r>
              <a:rPr lang="nl-NL" sz="1200" dirty="0"/>
              <a:t> </a:t>
            </a:r>
            <a:r>
              <a:rPr lang="nl-NL" sz="1200" dirty="0" err="1"/>
              <a:t>many</a:t>
            </a:r>
            <a:r>
              <a:rPr lang="nl-NL" sz="1200" dirty="0"/>
              <a:t> </a:t>
            </a:r>
            <a:r>
              <a:rPr lang="nl-NL" sz="1200" dirty="0" err="1"/>
              <a:t>people</a:t>
            </a:r>
            <a:r>
              <a:rPr lang="nl-NL" sz="1200" dirty="0"/>
              <a:t> feel </a:t>
            </a:r>
            <a:r>
              <a:rPr lang="nl-NL" sz="1200" dirty="0" err="1"/>
              <a:t>insecure</a:t>
            </a:r>
            <a:r>
              <a:rPr lang="nl-NL" sz="1200" dirty="0"/>
              <a:t>, feel </a:t>
            </a:r>
            <a:r>
              <a:rPr lang="nl-NL" sz="1200" dirty="0" err="1"/>
              <a:t>lonely</a:t>
            </a:r>
            <a:r>
              <a:rPr lang="nl-NL" sz="1200" dirty="0"/>
              <a:t>, feel </a:t>
            </a:r>
            <a:r>
              <a:rPr lang="nl-NL" sz="1200" dirty="0" err="1"/>
              <a:t>helpless</a:t>
            </a:r>
            <a:r>
              <a:rPr lang="nl-NL" sz="1200" dirty="0"/>
              <a:t>, feel </a:t>
            </a:r>
            <a:r>
              <a:rPr lang="nl-NL" sz="1200" dirty="0" err="1"/>
              <a:t>disconnected</a:t>
            </a:r>
            <a:r>
              <a:rPr lang="nl-NL" sz="1200" dirty="0"/>
              <a:t>, … </a:t>
            </a:r>
            <a:r>
              <a:rPr lang="nl-NL" sz="1200" dirty="0" err="1"/>
              <a:t>Yet</a:t>
            </a:r>
            <a:r>
              <a:rPr lang="nl-NL" sz="1200" dirty="0"/>
              <a:t> </a:t>
            </a:r>
            <a:r>
              <a:rPr lang="nl-NL" sz="1200" dirty="0" err="1"/>
              <a:t>many</a:t>
            </a:r>
            <a:r>
              <a:rPr lang="nl-NL" sz="1200" dirty="0"/>
              <a:t> </a:t>
            </a:r>
            <a:r>
              <a:rPr lang="nl-NL" sz="1200" dirty="0" err="1"/>
              <a:t>others</a:t>
            </a:r>
            <a:r>
              <a:rPr lang="nl-NL" sz="1200" dirty="0"/>
              <a:t> face these </a:t>
            </a:r>
            <a:r>
              <a:rPr lang="nl-NL" sz="1200" dirty="0" err="1"/>
              <a:t>challenges</a:t>
            </a:r>
            <a:r>
              <a:rPr lang="nl-NL" sz="1200" dirty="0"/>
              <a:t> </a:t>
            </a:r>
            <a:r>
              <a:rPr lang="nl-NL" sz="1200" dirty="0" err="1"/>
              <a:t>with</a:t>
            </a:r>
            <a:r>
              <a:rPr lang="nl-NL" sz="1200" dirty="0"/>
              <a:t> </a:t>
            </a:r>
            <a:r>
              <a:rPr lang="nl-NL" sz="1200" dirty="0" err="1"/>
              <a:t>optimism</a:t>
            </a:r>
            <a:r>
              <a:rPr lang="nl-NL" sz="1200" dirty="0"/>
              <a:t>, </a:t>
            </a:r>
            <a:r>
              <a:rPr lang="nl-NL" sz="1200" dirty="0" err="1"/>
              <a:t>eagerness</a:t>
            </a:r>
            <a:r>
              <a:rPr lang="nl-NL" sz="1200" dirty="0"/>
              <a:t> </a:t>
            </a:r>
            <a:r>
              <a:rPr lang="nl-NL" sz="1200" dirty="0" err="1"/>
              <a:t>to</a:t>
            </a:r>
            <a:r>
              <a:rPr lang="nl-NL" sz="1200" dirty="0"/>
              <a:t> </a:t>
            </a:r>
            <a:r>
              <a:rPr lang="nl-NL" sz="1200" dirty="0" err="1"/>
              <a:t>learn</a:t>
            </a:r>
            <a:r>
              <a:rPr lang="nl-NL" sz="1200" dirty="0"/>
              <a:t> </a:t>
            </a:r>
            <a:r>
              <a:rPr lang="nl-NL" sz="1200" dirty="0" err="1"/>
              <a:t>and</a:t>
            </a:r>
            <a:r>
              <a:rPr lang="nl-NL" sz="1200" dirty="0"/>
              <a:t> </a:t>
            </a:r>
            <a:r>
              <a:rPr lang="nl-NL" sz="1200" dirty="0" err="1"/>
              <a:t>see</a:t>
            </a:r>
            <a:r>
              <a:rPr lang="nl-NL" sz="1200" dirty="0"/>
              <a:t> </a:t>
            </a:r>
            <a:r>
              <a:rPr lang="nl-NL" sz="1200" dirty="0" err="1"/>
              <a:t>opportunities</a:t>
            </a:r>
            <a:r>
              <a:rPr lang="nl-NL" sz="1200" dirty="0"/>
              <a:t>. </a:t>
            </a:r>
          </a:p>
          <a:p>
            <a:endParaRPr lang="nl-NL" sz="1200" dirty="0"/>
          </a:p>
          <a:p>
            <a:r>
              <a:rPr lang="nl-NL" sz="1200" dirty="0" err="1"/>
              <a:t>Collective</a:t>
            </a:r>
            <a:r>
              <a:rPr lang="nl-NL" sz="1200" dirty="0"/>
              <a:t> </a:t>
            </a:r>
            <a:r>
              <a:rPr lang="nl-NL" sz="1200" dirty="0" err="1"/>
              <a:t>local</a:t>
            </a:r>
            <a:r>
              <a:rPr lang="nl-NL" sz="1200" dirty="0"/>
              <a:t> </a:t>
            </a:r>
            <a:r>
              <a:rPr lang="nl-NL" sz="1200" dirty="0" err="1"/>
              <a:t>neighbourhood</a:t>
            </a:r>
            <a:r>
              <a:rPr lang="nl-NL" sz="1200" dirty="0"/>
              <a:t> responses </a:t>
            </a:r>
            <a:r>
              <a:rPr lang="nl-NL" sz="1200" dirty="0" err="1"/>
              <a:t>to</a:t>
            </a:r>
            <a:r>
              <a:rPr lang="nl-NL" sz="1200" dirty="0"/>
              <a:t> </a:t>
            </a:r>
            <a:r>
              <a:rPr lang="nl-NL" sz="1200" dirty="0" err="1"/>
              <a:t>many</a:t>
            </a:r>
            <a:r>
              <a:rPr lang="nl-NL" sz="1200" dirty="0"/>
              <a:t> different </a:t>
            </a:r>
            <a:r>
              <a:rPr lang="nl-NL" sz="1200" dirty="0" err="1"/>
              <a:t>challenges</a:t>
            </a:r>
            <a:r>
              <a:rPr lang="nl-NL" sz="1200" dirty="0"/>
              <a:t> are more </a:t>
            </a:r>
            <a:r>
              <a:rPr lang="nl-NL" sz="1200" dirty="0" err="1"/>
              <a:t>viable</a:t>
            </a:r>
            <a:r>
              <a:rPr lang="nl-NL" sz="1200" dirty="0"/>
              <a:t> /</a:t>
            </a:r>
            <a:r>
              <a:rPr lang="nl-NL" sz="1200" dirty="0" err="1"/>
              <a:t>feasible</a:t>
            </a:r>
            <a:r>
              <a:rPr lang="nl-NL" sz="1200" dirty="0"/>
              <a:t> </a:t>
            </a:r>
            <a:r>
              <a:rPr lang="nl-NL" sz="1200" dirty="0" err="1"/>
              <a:t>than</a:t>
            </a:r>
            <a:r>
              <a:rPr lang="nl-NL" sz="1200" dirty="0"/>
              <a:t> </a:t>
            </a:r>
            <a:r>
              <a:rPr lang="nl-NL" sz="1200" dirty="0" err="1"/>
              <a:t>individual</a:t>
            </a:r>
            <a:r>
              <a:rPr lang="nl-NL" sz="1200" dirty="0"/>
              <a:t> responses .  </a:t>
            </a:r>
          </a:p>
          <a:p>
            <a:endParaRPr lang="nl-NL" sz="1200" dirty="0"/>
          </a:p>
          <a:p>
            <a:r>
              <a:rPr lang="nl-NL" sz="1200" b="1" dirty="0"/>
              <a:t>WHAT KIND OF CHALLENGES DO YOU SEE/THINK A FLOURISHING NEIGBOURHOOD CAN ADDRESS THEMSELVES ? </a:t>
            </a:r>
            <a:r>
              <a:rPr lang="nl-NL" sz="1200" dirty="0" err="1"/>
              <a:t>Think</a:t>
            </a:r>
            <a:r>
              <a:rPr lang="nl-NL" sz="1200" dirty="0"/>
              <a:t> </a:t>
            </a:r>
            <a:r>
              <a:rPr lang="nl-NL" sz="1200" dirty="0" err="1"/>
              <a:t>about</a:t>
            </a:r>
            <a:r>
              <a:rPr lang="nl-NL" sz="1200" dirty="0"/>
              <a:t> </a:t>
            </a:r>
            <a:r>
              <a:rPr lang="nl-NL" sz="1200" dirty="0" err="1"/>
              <a:t>it</a:t>
            </a:r>
            <a:r>
              <a:rPr lang="nl-NL" sz="1200" dirty="0"/>
              <a:t> </a:t>
            </a:r>
            <a:r>
              <a:rPr lang="nl-NL" sz="1200" dirty="0" err="1"/>
              <a:t>for</a:t>
            </a:r>
            <a:r>
              <a:rPr lang="nl-NL" sz="1200" dirty="0"/>
              <a:t> a moment </a:t>
            </a:r>
            <a:r>
              <a:rPr lang="nl-NL" sz="1200" dirty="0" err="1"/>
              <a:t>and</a:t>
            </a:r>
            <a:r>
              <a:rPr lang="nl-NL" sz="1200" dirty="0"/>
              <a:t> </a:t>
            </a:r>
            <a:r>
              <a:rPr lang="nl-NL" sz="1200" dirty="0" err="1"/>
              <a:t>then</a:t>
            </a:r>
            <a:r>
              <a:rPr lang="nl-NL" sz="1200" dirty="0"/>
              <a:t> </a:t>
            </a:r>
            <a:r>
              <a:rPr lang="nl-NL" sz="1200" dirty="0" err="1"/>
              <a:t>write</a:t>
            </a:r>
            <a:r>
              <a:rPr lang="nl-NL" sz="1200" dirty="0"/>
              <a:t> </a:t>
            </a:r>
            <a:r>
              <a:rPr lang="nl-NL" sz="1200" dirty="0" err="1"/>
              <a:t>your</a:t>
            </a:r>
            <a:r>
              <a:rPr lang="nl-NL" sz="1200" dirty="0"/>
              <a:t> </a:t>
            </a:r>
            <a:r>
              <a:rPr lang="nl-NL" sz="1200" dirty="0" err="1"/>
              <a:t>answer</a:t>
            </a:r>
            <a:r>
              <a:rPr lang="nl-NL" sz="1200" dirty="0"/>
              <a:t> in </a:t>
            </a:r>
            <a:r>
              <a:rPr lang="nl-NL" sz="1200" dirty="0" err="1"/>
              <a:t>the</a:t>
            </a:r>
            <a:r>
              <a:rPr lang="nl-NL" sz="1200" dirty="0"/>
              <a:t> Chatbox</a:t>
            </a:r>
            <a:endParaRPr lang="nl-NL" sz="1200" b="1" dirty="0"/>
          </a:p>
          <a:p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36048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5B37C9-D3DA-4E1E-9E13-A4A352E1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nl-NL" sz="2200" b="1" dirty="0"/>
              <a:t>Question :</a:t>
            </a:r>
            <a:br>
              <a:rPr lang="nl-NL" sz="2200" b="1" dirty="0"/>
            </a:br>
            <a:br>
              <a:rPr lang="nl-NL" sz="2200" b="1" dirty="0"/>
            </a:br>
            <a:r>
              <a:rPr lang="nl-NL" sz="2200" b="1" dirty="0"/>
              <a:t>“</a:t>
            </a:r>
            <a:r>
              <a:rPr lang="nl-NL" sz="2200" b="1" dirty="0" err="1"/>
              <a:t>What</a:t>
            </a:r>
            <a:r>
              <a:rPr lang="nl-NL" sz="2200" b="1" dirty="0"/>
              <a:t> </a:t>
            </a:r>
            <a:r>
              <a:rPr lang="nl-NL" sz="2200" b="1" dirty="0" err="1"/>
              <a:t>makes</a:t>
            </a:r>
            <a:r>
              <a:rPr lang="nl-NL" sz="2200" b="1" dirty="0"/>
              <a:t> </a:t>
            </a:r>
            <a:r>
              <a:rPr lang="nl-NL" sz="2200" b="1" dirty="0" err="1"/>
              <a:t>local</a:t>
            </a:r>
            <a:r>
              <a:rPr lang="nl-NL" sz="2200" b="1" dirty="0"/>
              <a:t> </a:t>
            </a:r>
            <a:r>
              <a:rPr lang="nl-NL" sz="2200" b="1" dirty="0" err="1"/>
              <a:t>people</a:t>
            </a:r>
            <a:r>
              <a:rPr lang="nl-NL" sz="2200" b="1" dirty="0"/>
              <a:t> </a:t>
            </a:r>
            <a:r>
              <a:rPr lang="nl-NL" sz="2200" b="1" dirty="0" err="1"/>
              <a:t>decide</a:t>
            </a:r>
            <a:r>
              <a:rPr lang="nl-NL" sz="2200" b="1" dirty="0"/>
              <a:t> </a:t>
            </a:r>
            <a:r>
              <a:rPr lang="nl-NL" sz="2200" b="1" dirty="0" err="1"/>
              <a:t>to</a:t>
            </a:r>
            <a:r>
              <a:rPr lang="nl-NL" sz="2200" b="1" dirty="0"/>
              <a:t> </a:t>
            </a:r>
            <a:r>
              <a:rPr lang="nl-NL" sz="2200" b="1" dirty="0" err="1"/>
              <a:t>join</a:t>
            </a:r>
            <a:r>
              <a:rPr lang="nl-NL" sz="2200" b="1" dirty="0"/>
              <a:t> </a:t>
            </a:r>
            <a:r>
              <a:rPr lang="nl-NL" sz="2200" b="1" dirty="0" err="1"/>
              <a:t>activities</a:t>
            </a:r>
            <a:r>
              <a:rPr lang="nl-NL" sz="2200" b="1" dirty="0"/>
              <a:t> </a:t>
            </a:r>
            <a:r>
              <a:rPr lang="nl-NL" sz="2200" b="1" dirty="0" err="1"/>
              <a:t>for</a:t>
            </a:r>
            <a:r>
              <a:rPr lang="nl-NL" sz="2200" b="1" dirty="0"/>
              <a:t> a </a:t>
            </a:r>
            <a:r>
              <a:rPr lang="nl-NL" sz="2200" b="1" dirty="0" err="1"/>
              <a:t>better</a:t>
            </a:r>
            <a:r>
              <a:rPr lang="nl-NL" sz="2200" b="1" dirty="0"/>
              <a:t> </a:t>
            </a:r>
            <a:r>
              <a:rPr lang="nl-NL" sz="2200" b="1" dirty="0" err="1"/>
              <a:t>neighbourhood</a:t>
            </a:r>
            <a:r>
              <a:rPr lang="nl-NL" sz="2200" b="1" dirty="0"/>
              <a:t>?” </a:t>
            </a:r>
            <a:br>
              <a:rPr lang="nl-NL" sz="2200" b="1" dirty="0"/>
            </a:br>
            <a:endParaRPr lang="nl-BE" sz="2200" b="1" dirty="0"/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82FDF5EA-582F-46AC-A9D9-7BF3E8B2B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nl-NL" sz="2200" dirty="0"/>
              <a:t>L</a:t>
            </a:r>
            <a:r>
              <a:rPr lang="nl-BE" sz="2200" dirty="0"/>
              <a:t>et me take </a:t>
            </a:r>
            <a:r>
              <a:rPr lang="nl-BE" sz="2200" dirty="0" err="1"/>
              <a:t>you</a:t>
            </a:r>
            <a:r>
              <a:rPr lang="nl-BE" sz="2200" dirty="0"/>
              <a:t> first </a:t>
            </a:r>
            <a:r>
              <a:rPr lang="nl-BE" sz="2200" dirty="0" err="1"/>
              <a:t>to</a:t>
            </a:r>
            <a:r>
              <a:rPr lang="nl-BE" sz="2200" dirty="0"/>
              <a:t> </a:t>
            </a:r>
            <a:r>
              <a:rPr lang="nl-BE" sz="2200" dirty="0" err="1"/>
              <a:t>the</a:t>
            </a:r>
            <a:r>
              <a:rPr lang="nl-BE" sz="2200" dirty="0"/>
              <a:t> </a:t>
            </a:r>
            <a:r>
              <a:rPr lang="nl-BE" sz="2200" dirty="0" err="1"/>
              <a:t>Spark</a:t>
            </a:r>
            <a:r>
              <a:rPr lang="nl-BE" sz="2200" dirty="0"/>
              <a:t> Plug </a:t>
            </a:r>
            <a:r>
              <a:rPr lang="nl-BE" sz="2200" dirty="0" err="1"/>
              <a:t>you</a:t>
            </a:r>
            <a:r>
              <a:rPr lang="nl-BE" sz="2200" dirty="0"/>
              <a:t> </a:t>
            </a:r>
            <a:r>
              <a:rPr lang="nl-BE" sz="2200" dirty="0" err="1"/>
              <a:t>see</a:t>
            </a:r>
            <a:r>
              <a:rPr lang="nl-BE" sz="2200" dirty="0"/>
              <a:t> here on </a:t>
            </a:r>
            <a:r>
              <a:rPr lang="nl-BE" sz="2200" dirty="0" err="1"/>
              <a:t>this</a:t>
            </a:r>
            <a:r>
              <a:rPr lang="nl-BE" sz="2200" dirty="0"/>
              <a:t> slide. </a:t>
            </a:r>
          </a:p>
          <a:p>
            <a:pPr marL="0" indent="0">
              <a:buNone/>
            </a:pPr>
            <a:r>
              <a:rPr lang="nl-BE" sz="2200" dirty="0"/>
              <a:t>A </a:t>
            </a:r>
            <a:r>
              <a:rPr lang="nl-BE" sz="2200" dirty="0" err="1"/>
              <a:t>spark</a:t>
            </a:r>
            <a:r>
              <a:rPr lang="nl-BE" sz="2200" dirty="0"/>
              <a:t> plug </a:t>
            </a:r>
            <a:r>
              <a:rPr lang="nl-BE" sz="2200" dirty="0" err="1"/>
              <a:t>makes</a:t>
            </a:r>
            <a:r>
              <a:rPr lang="nl-BE" sz="2200" dirty="0"/>
              <a:t> a </a:t>
            </a:r>
            <a:r>
              <a:rPr lang="nl-BE" sz="2200" dirty="0" err="1"/>
              <a:t>combustion</a:t>
            </a:r>
            <a:r>
              <a:rPr lang="nl-BE" sz="2200" dirty="0"/>
              <a:t> engine turn, </a:t>
            </a:r>
            <a:r>
              <a:rPr lang="nl-BE" sz="2200" dirty="0" err="1"/>
              <a:t>makes</a:t>
            </a:r>
            <a:r>
              <a:rPr lang="nl-BE" sz="2200" dirty="0"/>
              <a:t> a vehicle move, </a:t>
            </a:r>
            <a:r>
              <a:rPr lang="nl-BE" sz="2200" dirty="0" err="1"/>
              <a:t>and</a:t>
            </a:r>
            <a:r>
              <a:rPr lang="nl-BE" sz="2200" dirty="0"/>
              <a:t> </a:t>
            </a:r>
            <a:r>
              <a:rPr lang="nl-BE" sz="2200" dirty="0" err="1"/>
              <a:t>brings</a:t>
            </a:r>
            <a:r>
              <a:rPr lang="nl-BE" sz="2200" dirty="0"/>
              <a:t> </a:t>
            </a:r>
            <a:r>
              <a:rPr lang="nl-BE" sz="2200" dirty="0" err="1"/>
              <a:t>you</a:t>
            </a:r>
            <a:r>
              <a:rPr lang="nl-BE" sz="2200" dirty="0"/>
              <a:t> </a:t>
            </a:r>
            <a:r>
              <a:rPr lang="nl-BE" sz="2200" dirty="0" err="1"/>
              <a:t>to</a:t>
            </a:r>
            <a:r>
              <a:rPr lang="nl-BE" sz="2200" dirty="0"/>
              <a:t> </a:t>
            </a:r>
            <a:r>
              <a:rPr lang="nl-BE" sz="2200" dirty="0" err="1"/>
              <a:t>where</a:t>
            </a:r>
            <a:r>
              <a:rPr lang="nl-BE" sz="2200" dirty="0"/>
              <a:t> </a:t>
            </a:r>
            <a:r>
              <a:rPr lang="nl-BE" sz="2200" dirty="0" err="1"/>
              <a:t>you</a:t>
            </a:r>
            <a:r>
              <a:rPr lang="nl-BE" sz="2200" dirty="0"/>
              <a:t> want …. But …. </a:t>
            </a:r>
          </a:p>
          <a:p>
            <a:pPr marL="0" indent="0">
              <a:buNone/>
            </a:pPr>
            <a:endParaRPr lang="nl-BE" sz="2200" dirty="0"/>
          </a:p>
          <a:p>
            <a:pPr marL="0" indent="0">
              <a:buNone/>
            </a:pPr>
            <a:r>
              <a:rPr lang="nl-BE" sz="2200" dirty="0" err="1"/>
              <a:t>What</a:t>
            </a:r>
            <a:r>
              <a:rPr lang="nl-BE" sz="2200" dirty="0"/>
              <a:t> is </a:t>
            </a:r>
            <a:r>
              <a:rPr lang="nl-BE" sz="2200" dirty="0" err="1"/>
              <a:t>needed</a:t>
            </a:r>
            <a:r>
              <a:rPr lang="nl-BE" sz="2200" dirty="0"/>
              <a:t> </a:t>
            </a:r>
            <a:r>
              <a:rPr lang="nl-BE" sz="2200" dirty="0" err="1"/>
              <a:t>for</a:t>
            </a:r>
            <a:r>
              <a:rPr lang="nl-BE" sz="2200" dirty="0"/>
              <a:t> a </a:t>
            </a:r>
            <a:r>
              <a:rPr lang="nl-BE" sz="2200" dirty="0" err="1"/>
              <a:t>spark</a:t>
            </a:r>
            <a:r>
              <a:rPr lang="nl-BE" sz="2200" dirty="0"/>
              <a:t> plug </a:t>
            </a:r>
            <a:r>
              <a:rPr lang="nl-BE" sz="2200" dirty="0" err="1"/>
              <a:t>to</a:t>
            </a:r>
            <a:r>
              <a:rPr lang="nl-BE" sz="2200" dirty="0"/>
              <a:t> do </a:t>
            </a:r>
            <a:r>
              <a:rPr lang="nl-BE" sz="2200" dirty="0" err="1"/>
              <a:t>its</a:t>
            </a:r>
            <a:r>
              <a:rPr lang="nl-BE" sz="2200" dirty="0"/>
              <a:t> job well? </a:t>
            </a:r>
          </a:p>
          <a:p>
            <a:pPr marL="0" indent="0">
              <a:buNone/>
            </a:pPr>
            <a:r>
              <a:rPr lang="nl-BE" sz="2200" dirty="0"/>
              <a:t>How does </a:t>
            </a:r>
            <a:r>
              <a:rPr lang="nl-BE" sz="2200" dirty="0" err="1"/>
              <a:t>this</a:t>
            </a:r>
            <a:r>
              <a:rPr lang="nl-BE" sz="2200" dirty="0"/>
              <a:t> </a:t>
            </a:r>
            <a:r>
              <a:rPr lang="nl-BE" sz="2200" dirty="0" err="1"/>
              <a:t>relate</a:t>
            </a:r>
            <a:r>
              <a:rPr lang="nl-BE" sz="2200" dirty="0"/>
              <a:t> </a:t>
            </a:r>
            <a:r>
              <a:rPr lang="nl-BE" sz="2200" dirty="0" err="1"/>
              <a:t>to</a:t>
            </a:r>
            <a:r>
              <a:rPr lang="nl-BE" sz="2200" dirty="0"/>
              <a:t> community </a:t>
            </a:r>
            <a:r>
              <a:rPr lang="nl-BE" sz="2200" dirty="0" err="1"/>
              <a:t>and</a:t>
            </a:r>
            <a:r>
              <a:rPr lang="nl-BE" sz="2200" dirty="0"/>
              <a:t> </a:t>
            </a:r>
            <a:r>
              <a:rPr lang="nl-BE" sz="2200" dirty="0" err="1"/>
              <a:t>neighbourhood</a:t>
            </a:r>
            <a:r>
              <a:rPr lang="nl-BE" sz="2200" dirty="0"/>
              <a:t> building? </a:t>
            </a:r>
            <a:endParaRPr lang="nl-NL" sz="2200" dirty="0"/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8BF1DEAA-97A3-4A92-B670-E66952A0E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381887"/>
            <a:ext cx="5458968" cy="40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63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5B37C9-D3DA-4E1E-9E13-A4A352E14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nl-NL" sz="2200" b="1" dirty="0"/>
              <a:t>The question </a:t>
            </a:r>
            <a:r>
              <a:rPr lang="nl-NL" sz="2200" b="1" dirty="0" err="1"/>
              <a:t>again</a:t>
            </a:r>
            <a:r>
              <a:rPr lang="nl-NL" sz="2200" b="1" dirty="0"/>
              <a:t> : </a:t>
            </a:r>
            <a:br>
              <a:rPr lang="nl-NL" sz="2200" b="1" dirty="0"/>
            </a:br>
            <a:br>
              <a:rPr lang="nl-NL" sz="2200" b="1" dirty="0"/>
            </a:br>
            <a:r>
              <a:rPr lang="nl-NL" sz="2200" b="1" dirty="0"/>
              <a:t>“</a:t>
            </a:r>
            <a:r>
              <a:rPr lang="nl-NL" sz="2200" b="1" dirty="0" err="1"/>
              <a:t>What</a:t>
            </a:r>
            <a:r>
              <a:rPr lang="nl-NL" sz="2200" b="1" dirty="0"/>
              <a:t> </a:t>
            </a:r>
            <a:r>
              <a:rPr lang="nl-NL" sz="2200" b="1" dirty="0" err="1"/>
              <a:t>makes</a:t>
            </a:r>
            <a:r>
              <a:rPr lang="nl-NL" sz="2200" b="1" dirty="0"/>
              <a:t> </a:t>
            </a:r>
            <a:r>
              <a:rPr lang="nl-NL" sz="2200" b="1" dirty="0" err="1"/>
              <a:t>local</a:t>
            </a:r>
            <a:r>
              <a:rPr lang="nl-NL" sz="2200" b="1" dirty="0"/>
              <a:t> </a:t>
            </a:r>
            <a:r>
              <a:rPr lang="nl-NL" sz="2200" b="1" dirty="0" err="1"/>
              <a:t>people</a:t>
            </a:r>
            <a:r>
              <a:rPr lang="nl-NL" sz="2200" b="1" dirty="0"/>
              <a:t> </a:t>
            </a:r>
            <a:r>
              <a:rPr lang="nl-NL" sz="2200" b="1" dirty="0" err="1"/>
              <a:t>decide</a:t>
            </a:r>
            <a:r>
              <a:rPr lang="nl-NL" sz="2200" b="1" dirty="0"/>
              <a:t> </a:t>
            </a:r>
            <a:r>
              <a:rPr lang="nl-NL" sz="2200" b="1" dirty="0" err="1"/>
              <a:t>to</a:t>
            </a:r>
            <a:r>
              <a:rPr lang="nl-NL" sz="2200" b="1" dirty="0"/>
              <a:t> </a:t>
            </a:r>
            <a:r>
              <a:rPr lang="nl-NL" sz="2200" b="1" dirty="0" err="1"/>
              <a:t>join</a:t>
            </a:r>
            <a:r>
              <a:rPr lang="nl-NL" sz="2200" b="1" dirty="0"/>
              <a:t> </a:t>
            </a:r>
            <a:r>
              <a:rPr lang="nl-NL" sz="2200" b="1" dirty="0" err="1"/>
              <a:t>activities</a:t>
            </a:r>
            <a:r>
              <a:rPr lang="nl-NL" sz="2200" b="1" dirty="0"/>
              <a:t> </a:t>
            </a:r>
            <a:r>
              <a:rPr lang="nl-NL" sz="2200" b="1" dirty="0" err="1"/>
              <a:t>for</a:t>
            </a:r>
            <a:r>
              <a:rPr lang="nl-NL" sz="2200" b="1" dirty="0"/>
              <a:t> a </a:t>
            </a:r>
            <a:r>
              <a:rPr lang="nl-NL" sz="2200" b="1" dirty="0" err="1"/>
              <a:t>better</a:t>
            </a:r>
            <a:r>
              <a:rPr lang="nl-NL" sz="2200" b="1" dirty="0"/>
              <a:t> </a:t>
            </a:r>
            <a:r>
              <a:rPr lang="nl-NL" sz="2200" b="1" dirty="0" err="1"/>
              <a:t>neighbourhood</a:t>
            </a:r>
            <a:r>
              <a:rPr lang="nl-NL" sz="2200" b="1" dirty="0"/>
              <a:t>?” </a:t>
            </a:r>
            <a:endParaRPr lang="nl-BE" sz="2200" b="1" dirty="0"/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82FDF5EA-582F-46AC-A9D9-7BF3E8B2B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Let me share </a:t>
            </a:r>
            <a:r>
              <a:rPr lang="nl-NL" sz="2200" dirty="0" err="1"/>
              <a:t>some</a:t>
            </a:r>
            <a:r>
              <a:rPr lang="nl-NL" sz="2200" dirty="0"/>
              <a:t> </a:t>
            </a:r>
            <a:r>
              <a:rPr lang="nl-NL" sz="2200" dirty="0" err="1"/>
              <a:t>insights</a:t>
            </a:r>
            <a:r>
              <a:rPr lang="nl-NL" sz="2200" dirty="0"/>
              <a:t>/ </a:t>
            </a:r>
            <a:r>
              <a:rPr lang="nl-NL" sz="2200" dirty="0" err="1"/>
              <a:t>stories</a:t>
            </a:r>
            <a:r>
              <a:rPr lang="nl-NL" sz="2200" dirty="0"/>
              <a:t> </a:t>
            </a:r>
            <a:r>
              <a:rPr lang="nl-NL" sz="2200" dirty="0" err="1"/>
              <a:t>from</a:t>
            </a:r>
            <a:r>
              <a:rPr lang="nl-NL" sz="2200" dirty="0"/>
              <a:t> </a:t>
            </a:r>
            <a:r>
              <a:rPr lang="nl-NL" sz="2200" dirty="0" err="1"/>
              <a:t>communities</a:t>
            </a:r>
            <a:r>
              <a:rPr lang="nl-NL" sz="2200" dirty="0"/>
              <a:t> in Kenia </a:t>
            </a:r>
            <a:r>
              <a:rPr lang="nl-NL" sz="2200" dirty="0" err="1"/>
              <a:t>Africa</a:t>
            </a:r>
            <a:r>
              <a:rPr lang="nl-NL" sz="2200" dirty="0"/>
              <a:t>, Singapore </a:t>
            </a:r>
            <a:r>
              <a:rPr lang="nl-NL" sz="2200" dirty="0" err="1"/>
              <a:t>Asia</a:t>
            </a:r>
            <a:r>
              <a:rPr lang="nl-NL" sz="2200" dirty="0"/>
              <a:t>, Belgium </a:t>
            </a:r>
            <a:r>
              <a:rPr lang="nl-NL" sz="2200" dirty="0" err="1"/>
              <a:t>and</a:t>
            </a:r>
            <a:r>
              <a:rPr lang="nl-NL" sz="2200" dirty="0"/>
              <a:t> Holland Europe. </a:t>
            </a:r>
          </a:p>
          <a:p>
            <a:pPr marL="0" indent="0">
              <a:buNone/>
            </a:pPr>
            <a:r>
              <a:rPr lang="nl-NL" sz="2200" dirty="0"/>
              <a:t>These </a:t>
            </a:r>
            <a:r>
              <a:rPr lang="nl-NL" sz="2200" dirty="0" err="1"/>
              <a:t>communities</a:t>
            </a:r>
            <a:r>
              <a:rPr lang="nl-NL" sz="2200" dirty="0"/>
              <a:t> </a:t>
            </a:r>
            <a:r>
              <a:rPr lang="nl-NL" sz="2200" dirty="0" err="1"/>
              <a:t>use</a:t>
            </a:r>
            <a:r>
              <a:rPr lang="nl-NL" sz="2200" dirty="0"/>
              <a:t> </a:t>
            </a:r>
            <a:r>
              <a:rPr lang="nl-NL" sz="2200" dirty="0" err="1"/>
              <a:t>the</a:t>
            </a:r>
            <a:r>
              <a:rPr lang="nl-NL" sz="2200" dirty="0"/>
              <a:t> SALT-CLCP approach as </a:t>
            </a:r>
            <a:r>
              <a:rPr lang="nl-NL" sz="2200" dirty="0" err="1"/>
              <a:t>an</a:t>
            </a:r>
            <a:r>
              <a:rPr lang="nl-NL" sz="2200" dirty="0"/>
              <a:t> </a:t>
            </a:r>
            <a:r>
              <a:rPr lang="nl-NL" sz="2200" dirty="0" err="1"/>
              <a:t>inspiration</a:t>
            </a:r>
            <a:r>
              <a:rPr lang="nl-NL" sz="2200" dirty="0"/>
              <a:t> </a:t>
            </a:r>
            <a:r>
              <a:rPr lang="nl-NL" sz="2200" dirty="0" err="1"/>
              <a:t>for</a:t>
            </a:r>
            <a:r>
              <a:rPr lang="nl-NL" sz="2200" dirty="0"/>
              <a:t> a </a:t>
            </a:r>
            <a:r>
              <a:rPr lang="nl-NL" sz="2200" dirty="0" err="1"/>
              <a:t>neighbourhood</a:t>
            </a:r>
            <a:r>
              <a:rPr lang="nl-NL" sz="2200" dirty="0"/>
              <a:t> respons. </a:t>
            </a:r>
          </a:p>
          <a:p>
            <a:pPr marL="0" indent="0">
              <a:buNone/>
            </a:pPr>
            <a:r>
              <a:rPr lang="nl-NL" sz="2200" dirty="0" err="1"/>
              <a:t>What</a:t>
            </a:r>
            <a:r>
              <a:rPr lang="nl-NL" sz="2200" dirty="0"/>
              <a:t> </a:t>
            </a:r>
            <a:r>
              <a:rPr lang="nl-NL" sz="2200" dirty="0" err="1"/>
              <a:t>can</a:t>
            </a:r>
            <a:r>
              <a:rPr lang="nl-NL" sz="2200" dirty="0"/>
              <a:t> we </a:t>
            </a:r>
            <a:r>
              <a:rPr lang="nl-NL" sz="2200" dirty="0" err="1"/>
              <a:t>learn</a:t>
            </a:r>
            <a:r>
              <a:rPr lang="nl-NL" sz="2200" dirty="0"/>
              <a:t> </a:t>
            </a:r>
            <a:r>
              <a:rPr lang="nl-NL" sz="2200" dirty="0" err="1"/>
              <a:t>from</a:t>
            </a:r>
            <a:r>
              <a:rPr lang="nl-NL" sz="2200" dirty="0"/>
              <a:t> </a:t>
            </a:r>
            <a:r>
              <a:rPr lang="nl-NL" sz="2200" dirty="0" err="1"/>
              <a:t>them</a:t>
            </a:r>
            <a:r>
              <a:rPr lang="nl-NL" sz="2200" dirty="0"/>
              <a:t>?</a:t>
            </a:r>
            <a:endParaRPr lang="nl-BE" sz="2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BF1DEAA-97A3-4A92-B670-E66952A0E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676" y="897710"/>
            <a:ext cx="6207000" cy="465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2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9E251F-74DF-46DE-9578-D7E7EF8AA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Y</a:t>
            </a:r>
            <a:r>
              <a:rPr lang="en-US" b="0" i="0" dirty="0">
                <a:effectLst/>
              </a:rPr>
              <a:t>outh group in Eastern Kenya</a:t>
            </a:r>
            <a:endParaRPr lang="en-US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9A292E8-4DB1-40E8-A078-A951AAC2F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32" r="18580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BDE0830-01E7-4B1B-8C80-21048FE3DBE2}"/>
              </a:ext>
            </a:extLst>
          </p:cNvPr>
          <p:cNvSpPr txBox="1"/>
          <p:nvPr/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i="0" dirty="0">
                <a:effectLst/>
              </a:rPr>
              <a:t>Youth got together and made bricks.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i="0" dirty="0">
                <a:effectLst/>
              </a:rPr>
              <a:t>It was hard physical </a:t>
            </a:r>
            <a:r>
              <a:rPr lang="en-US" sz="1700" b="0" i="0" dirty="0" err="1">
                <a:effectLst/>
              </a:rPr>
              <a:t>labour</a:t>
            </a:r>
            <a:r>
              <a:rPr lang="en-US" sz="1700" b="0" i="0" dirty="0">
                <a:effectLst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i="0" dirty="0">
                <a:effectLst/>
              </a:rPr>
              <a:t>so boys focused on making bricks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i="0" dirty="0">
                <a:effectLst/>
              </a:rPr>
              <a:t>while the girls cooked for them.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i="0" dirty="0">
                <a:effectLst/>
              </a:rPr>
              <a:t>“We learned how to make chapatis”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i="0" dirty="0">
                <a:effectLst/>
              </a:rPr>
              <a:t>said Florence. And voila in a month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0" i="0" dirty="0">
                <a:effectLst/>
              </a:rPr>
              <a:t>they made 20,000 bricks!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	from blogpost by </a:t>
            </a:r>
            <a:r>
              <a:rPr lang="en-US" sz="1700" dirty="0" err="1"/>
              <a:t>Rituu</a:t>
            </a:r>
            <a:r>
              <a:rPr lang="en-US" sz="1700" dirty="0"/>
              <a:t> 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	on visiting the youth group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	during the virtual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	Global Learning Festival</a:t>
            </a:r>
          </a:p>
        </p:txBody>
      </p:sp>
    </p:spTree>
    <p:extLst>
      <p:ext uri="{BB962C8B-B14F-4D97-AF65-F5344CB8AC3E}">
        <p14:creationId xmlns:p14="http://schemas.microsoft.com/office/powerpoint/2010/main" val="247759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E4AA47-B150-4778-9274-5EB2666A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asked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Florence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Mwikali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elements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/ factors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made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youth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members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decide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join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community,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was her </a:t>
            </a:r>
            <a:r>
              <a:rPr lang="nl-NL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inspiring</a:t>
            </a:r>
            <a:r>
              <a:rPr lang="nl-NL" sz="2100" b="1" dirty="0">
                <a:latin typeface="Calibri" panose="020F0502020204030204" pitchFamily="34" charset="0"/>
                <a:cs typeface="Calibri" panose="020F0502020204030204" pitchFamily="34" charset="0"/>
              </a:rPr>
              <a:t> reply: </a:t>
            </a:r>
            <a:endParaRPr lang="nl-BE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3AF74B-130B-4EE8-80E2-B1F008AC4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27" b="27897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63F37B5-0C83-4DA6-A5EF-B456FC4111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400" dirty="0"/>
              <a:t>Inventions and innovations sessions by youth leaders with expertise (University and college youths in collaboration with concerned leaders) created a sense of belonging and purpose.</a:t>
            </a:r>
          </a:p>
          <a:p>
            <a:r>
              <a:rPr lang="en-US" sz="1400" dirty="0"/>
              <a:t>Reliable and efficient leaders.</a:t>
            </a:r>
          </a:p>
          <a:p>
            <a:r>
              <a:rPr lang="en-US" sz="1400" dirty="0"/>
              <a:t>Financial/emotional/psychological support.</a:t>
            </a:r>
          </a:p>
          <a:p>
            <a:r>
              <a:rPr lang="en-US" sz="1400" dirty="0"/>
              <a:t>Opportunity for them to learn better problem solving and decision making skills.</a:t>
            </a:r>
          </a:p>
          <a:p>
            <a:r>
              <a:rPr lang="en-US" sz="1400" dirty="0" err="1"/>
              <a:t>Organised</a:t>
            </a:r>
            <a:r>
              <a:rPr lang="en-US" sz="1400" dirty="0"/>
              <a:t> leisure activities. Avenue to showcase their talents.</a:t>
            </a:r>
          </a:p>
          <a:p>
            <a:r>
              <a:rPr lang="en-US" sz="1400" dirty="0"/>
              <a:t>To change the community of tomorrow and making it better</a:t>
            </a:r>
          </a:p>
          <a:p>
            <a:r>
              <a:rPr lang="en-US" sz="1400" dirty="0"/>
              <a:t>To educate others that its worthy living in the community </a:t>
            </a:r>
          </a:p>
          <a:p>
            <a:pPr marL="0" indent="0">
              <a:buNone/>
            </a:pPr>
            <a:r>
              <a:rPr lang="en-US" sz="1400" dirty="0"/>
              <a:t>    despite what comes  in their way and to have a knowledge to      	respond into a positive way.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6849467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5879</TotalTime>
  <Words>1982</Words>
  <Application>Microsoft Office PowerPoint</Application>
  <PresentationFormat>Breedbeeld</PresentationFormat>
  <Paragraphs>153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Kantoorthema</vt:lpstr>
      <vt:lpstr>Flourishing neighbourhoods a webinar organised by The Constellation</vt:lpstr>
      <vt:lpstr>Welcome to you all, from around the globe !  What made you join our webinar? </vt:lpstr>
      <vt:lpstr>Our webinar theme strongly relates to our strength based and appreciative SALT &amp; CLCP (Community Life Competence Process) approach.    Step 1 of  our approach is establishing the community by getting to know who we really are.  </vt:lpstr>
      <vt:lpstr>What is your definition of a flourishing neighbourhood? </vt:lpstr>
      <vt:lpstr>Why flourishing neighbourhoods are important:</vt:lpstr>
      <vt:lpstr>Question :  “What makes local people decide to join activities for a better neighbourhood?”  </vt:lpstr>
      <vt:lpstr>The question again :   “What makes local people decide to join activities for a better neighbourhood?” </vt:lpstr>
      <vt:lpstr>Youth group in Eastern Kenya</vt:lpstr>
      <vt:lpstr>When asked Florence Mwikali what the elements/ activities/ factors were that made youth members to decide to join the group for the better of the community, this was her inspiring reply: </vt:lpstr>
      <vt:lpstr>What we can learn from Vilvoorde (B) neighborhoods:</vt:lpstr>
      <vt:lpstr>Looking back for a moment with the family Badawi and Yazeed Said, facilitator Common Ground project (Amsterdam Nl)</vt:lpstr>
      <vt:lpstr>With a card and homevisits, in different languages, newcomers were invited to connect in Amsterdam.</vt:lpstr>
      <vt:lpstr>What we can learn from Zeeburgereiland Common Ground neighborhoods :</vt:lpstr>
      <vt:lpstr>Sportheldenbuurt  - Zeeburgereiland </vt:lpstr>
      <vt:lpstr>Some lessons from the Womans café in Amsterdam</vt:lpstr>
      <vt:lpstr>Some more lessons from the Women Choir &amp; Women café in Amsterdam</vt:lpstr>
      <vt:lpstr>Zeeburgconnect … organisers of activities, a platform for blogs and announcements, … </vt:lpstr>
      <vt:lpstr>An inspiring learning conversation with some wonderful people in Singapore  Beyond Social Services Singapore and communities they support.</vt:lpstr>
      <vt:lpstr>What these nice people from Singapore told me: </vt:lpstr>
      <vt:lpstr>What forms the basis of building a community?</vt:lpstr>
      <vt:lpstr>We propose a learning assignment between session 1 and session 2</vt:lpstr>
      <vt:lpstr>What wisdom surfaced in the breakout groups during the inquiry into the assignment? </vt:lpstr>
      <vt:lpstr>Some key lessons I want to share from my experience, from my conversations  </vt:lpstr>
      <vt:lpstr>PowerPoint-presentatie</vt:lpstr>
      <vt:lpstr>Good luck on your assignment  and thank you for being here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Flourishing neighbourhoods</dc:title>
  <dc:creator>Jan Somers</dc:creator>
  <cp:lastModifiedBy>Jan Somers</cp:lastModifiedBy>
  <cp:revision>6</cp:revision>
  <cp:lastPrinted>2021-11-05T19:17:57Z</cp:lastPrinted>
  <dcterms:created xsi:type="dcterms:W3CDTF">2021-09-02T11:35:09Z</dcterms:created>
  <dcterms:modified xsi:type="dcterms:W3CDTF">2021-11-09T08:10:32Z</dcterms:modified>
</cp:coreProperties>
</file>